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0.4598540145985402</c:v>
                </c:pt>
                <c:pt idx="1">
                  <c:v>0.53771289537712907</c:v>
                </c:pt>
                <c:pt idx="2">
                  <c:v>0</c:v>
                </c:pt>
                <c:pt idx="3">
                  <c:v>2.4330900243308999E-3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0.81770833333333348</c:v>
                </c:pt>
                <c:pt idx="1">
                  <c:v>0.1822916666666666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4.6228710462287097E-2</c:v>
                </c:pt>
                <c:pt idx="1">
                  <c:v>8.0291970802919707E-2</c:v>
                </c:pt>
                <c:pt idx="2">
                  <c:v>0.20437956204379559</c:v>
                </c:pt>
                <c:pt idx="3">
                  <c:v>0.66909975669099753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0.93917274939172746</c:v>
                </c:pt>
                <c:pt idx="1">
                  <c:v>1.9464720194647199E-2</c:v>
                </c:pt>
                <c:pt idx="2">
                  <c:v>4.8661800486618006E-3</c:v>
                </c:pt>
                <c:pt idx="3">
                  <c:v>1.4598540145985399E-2</c:v>
                </c:pt>
                <c:pt idx="4">
                  <c:v>2.4330900243308999E-3</c:v>
                </c:pt>
                <c:pt idx="5">
                  <c:v>1.9464720194647199E-2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0.2990196078431373</c:v>
                </c:pt>
                <c:pt idx="1">
                  <c:v>0</c:v>
                </c:pt>
                <c:pt idx="2">
                  <c:v>0.65686274509803921</c:v>
                </c:pt>
                <c:pt idx="3">
                  <c:v>0</c:v>
                </c:pt>
                <c:pt idx="4">
                  <c:v>7.3529411764705873E-3</c:v>
                </c:pt>
                <c:pt idx="5">
                  <c:v>7.3529411764705873E-3</c:v>
                </c:pt>
                <c:pt idx="6">
                  <c:v>0</c:v>
                </c:pt>
                <c:pt idx="7">
                  <c:v>4.9019607843137254E-3</c:v>
                </c:pt>
                <c:pt idx="8">
                  <c:v>2.4509803921568631E-2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37</c:v>
                </c:pt>
                <c:pt idx="4" formatCode="0">
                  <c:v>6</c:v>
                </c:pt>
                <c:pt idx="5" formatCode="0">
                  <c:v>6</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39</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7.4104256092143181</c:v>
                </c:pt>
                <c:pt idx="1">
                  <c:v>5.7415909625261872</c:v>
                </c:pt>
                <c:pt idx="2">
                  <c:v>3.176353215376186</c:v>
                </c:pt>
                <c:pt idx="3" formatCode="General">
                  <c:v>7.2988794418247096</c:v>
                </c:pt>
                <c:pt idx="4">
                  <c:v>6.6283384197652611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8.2319565789914719</c:v>
                </c:pt>
                <c:pt idx="1">
                  <c:v>6.4655850303107192</c:v>
                </c:pt>
                <c:pt idx="2">
                  <c:v>3.896451143097206</c:v>
                </c:pt>
                <c:pt idx="3" formatCode="General">
                  <c:v>7.9512256923204401</c:v>
                </c:pt>
                <c:pt idx="4">
                  <c:v>7.274678920936851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6.7392651722681016</c:v>
                </c:pt>
                <c:pt idx="1">
                  <c:v>8.1227094002809785</c:v>
                </c:pt>
                <c:pt idx="2">
                  <c:v>8.4707800808932738</c:v>
                </c:pt>
                <c:pt idx="3">
                  <c:v>8.3645111876297751</c:v>
                </c:pt>
                <c:pt idx="4">
                  <c:v>8.1724539282946722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7.8721651381573796</c:v>
                </c:pt>
                <c:pt idx="2">
                  <c:v>8.4401685040398924</c:v>
                </c:pt>
                <c:pt idx="3">
                  <c:v>8.3923759285549409</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6.6140429640252947</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0.278346055536427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0.16210868796860822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1.6923916141925783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0.16210868796860822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0.5814671281301429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0.81440253684657904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6.273895303460999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6.9937127796311671E-2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0.43777579209569772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0.12204861779420728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1.2741701870951632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0.12204861779420817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0.43777579209569772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0.38411049415888954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7.2137527043379412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0.43235365606270459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0.18059210172771056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1.885355821352249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0.18059210172771056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0.64776522511201229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0.67521622946177828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6.3544808842769447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7.1965549220439406</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0.26009323066570289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0.122272112649223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1.2765034415504468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0.122272112649223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0.43857744506770047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1.6319669965398793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3.176353215376186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2.6765996454436447E-4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0.24894036590748847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6.9402712805899824E-2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0.7245544370679653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6.9402712805899824E-2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0.10908858482571482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8.667881113805862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0.12284077985588304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0.27638744936439519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7.7054754464854547E-2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0.8044406621515634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7.7054754464853659E-2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0.27638744936439608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0.42536382860303767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8.3645111876297751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0.24579572753223733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9.7917944214741759E-2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1.0222493917173452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9.7917944214742647E-2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0.35122155714429759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0.2988944230055246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8.4707800808932738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0.37380304449894464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0.13983937889911768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1.4599031991955549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0.13983937889911768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0.50158941551435277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1.6886230878229513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5.9553873386832503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0.13444402460450178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0.24916387020842912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6.9465024133968711E-2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0.72520495845834887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6.9465024133968711E-2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0.24916387020842912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0.2808501753928816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8.5444165958752958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7.705822115318699</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2.8282269587194264E-3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0.20442194939692016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5.699131112585043E-2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0.59498117121216509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5.699131112585043E-2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0.20442194939692016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4.1253697665410982E-3</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9.3773847492156541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0.45123328103091787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0.17893656720358475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1.8680722767085465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0.17893656720358386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0.64182699368637763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0.53808175730883612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5.7415909625261872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0.41422653116022712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0.1318263885228701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1.3762487209112537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0.13182638852287099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0.47284764627177367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6.8999022093976237E-2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7.8272553273426597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0.29401281869728813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9.4645854975055066E-2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0.98808924607969217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9.4645854975055954E-2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0.33948491084218979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0.2773106758961692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8.1724539282946722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0.1523616886917516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0.40180700920616186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0.11202079004614429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1.1694810936106927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0.11202079004614518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0.40180700920616275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0.28893036622235435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7.4104256092143181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8.5208963158865298</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0.23659850887753642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7.1763373984792267E-2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0.749199403560322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7.1763373984792267E-2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0.25740781384861222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0.20368666791942047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8.2400951609502791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7.9175823035305015E-2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6.3893601529100508E-2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0.66704009996892211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6.3893601529100508E-2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0.22917975250167899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0.10889549902019979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8.8904439062436165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5.052877421543478E-2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0.24994378058379141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6.968245731559719E-2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0.72747492990682616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6.968245731559719E-2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0.24994378058379141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0.13911153857227454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8.4321498804656976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8.0763012166574413</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0.29864612907539101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0.10274991227353958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1.0726944500620199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0.10274991227353958</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0.36855332773335903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0.64613315724290921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7.110423240640344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0.13529043195296353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0.27650338651165463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7.7087076874704508E-2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0.80477810350689083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7.7087076874704508E-2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0.27650338651165463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0.12780147925716712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8.2881161519740161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6.3669936414052941E-2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0.20966081146433346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5.8451866701755506E-2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0.61022916340617428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5.8451866701755506E-2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0.20966081146433346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0.1823932854774668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8.683645965500121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0.20511859817359746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7.8403271217526438E-2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0.81851898498805298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7.8403271217526438E-2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0.28122443973941991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0.12810901580139955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8.2230195085152804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7.9857516791697218</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0.24676101827488317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0.32647835429107719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9.1019724252460854E-2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0.95023295778458028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9.1019724252463519E-2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0.3264783542910763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0.54228416008283631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7.2122004547474274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0.14599905668283419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6.5170019990084427E-2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0.68036572690872532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6.5170019990084427E-2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0.23375813374762799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0.26226107997451997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8.5520328279919084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0.21580794015240023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0.28885996084769694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8.0531997415343781E-2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0.84074258331112794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8.0531997415343781E-2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0.28885996084769694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0.46506734779142178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6.6283384197652611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0.23377850594987759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8.4784363295593579E-2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0.88513667746114866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8.4784363295593579E-2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0.30411275825869666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0.29872955252591993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7.6253520769776042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2.3939328343169919E-2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0.24697528663126089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6.8854863395654498E-2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0.71883496725201468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6.8854863395655386E-2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0.24697528663126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0.47182245190835737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7.7501654383423872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9.8721649475715267E-2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0.20798509354949601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5.7984689075647466E-2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0.6053518955270043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5.7984689075647466E-2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0.20798509354949601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0.42015550574835281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8.780201706043508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0.11952507424019032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4.3278241773412773E-2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0.45181868024560146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4.3278241773412773E-2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0.15523458532574885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1.557907921746704E-2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9.3519708303199582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7.7754410500548827</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0.16499162611225593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0.45030964757972392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0.12554296299345769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1.310650653296034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0.12554296299345857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0.45030964757972392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6.7536335426821026E-2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7.9647998282529837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3.9399960347559215E-2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2.8537615720518801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0.27335253870379894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2.044587521435659E-2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7.7925658147890848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0.51146602011734998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0.18803073868993714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1.9630141317959859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0.18803073868993536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0.37479490490797751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7.8469887093697732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0.2878109927126955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0.64064698611347648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0.17860758991461712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1.8646378006660562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0.17860758991461623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0.4162248248278928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8.18631737536837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1.3343605282405377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0.44811412402165285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0.12493086744035686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1.3042604628988741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0.12493086744035686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0.44811412402165374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0.35267965477460095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8.1227094002809785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0.58166174414137561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0.18978679366807238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1.9813470956630175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0.18978679366807327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0.68074563586975856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0.52357835052078983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6.7392651722681016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6.6393628659601296</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0.16413456788867364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9.2498914384470332E-2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0.96567549209028769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9.2498914384470332E-2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0.33178405658745369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0.52240074563412797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6.5318526213949184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0.90388841161151579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0.48006779791640941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0.1338393128197426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1.3972633638814838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0.13383931281974348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0.4800677979164103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0.10999938749767857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7.7754207872903072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0.20006844613192598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0.34745650199219202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9.6868274987865988E-2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1.0112909944870667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9.6868274987866876E-2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0.34745650199219114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0.48544362851003964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5.4806760736836031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9.9645689627728018E-2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8.8598384660056873E-2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0.924954517297218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8.8598384660057761E-2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0.31779325914493395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0.55230088486650875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6.1975613677089676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9.8125469473264282E-2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0.12044995522748492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1.2574803775868113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0.12044995522748536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0.43204155450997739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0.6328305364813307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4.4309775290944513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0.47945394778171568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0.13561820565138927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1.4158347516864902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0.13561820565139016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0.48644850285598196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0.64873684327932857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5.9878945767477108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0.23492955766364965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0.14766113599753261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4.1166820723795183E-2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0.42977574520504902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4.1166820723795183E-2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0.14766113599753261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0.17678320564540506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8.9223452888106358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0.25093242156978146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0.1190466650852402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1.2428302283642445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0.11904666508523931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0.42700809764119718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0.4412810032281449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7.4375690333792921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1.7065701584582076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0.40957739241091584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0.11418711478815879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1.1920972153802554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0.11418711478815791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0.40957739241091584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0.31114690576671578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6.1335037156602388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0.71132869162213197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0.45061729950856488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0.12562873405105179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1.3115460909214312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0.12562873405105179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0.45061729950856311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2.3987475862911722E-2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7.2988794418247096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0.2833375365604951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0.13470377031034975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1.4062881769637503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0.13470377031035063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0.48316851769122415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0.92058765557935729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7.1474875024621278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0.22596260521644229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0.3409863429390434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9.5064443018162414E-2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0.99245924563266374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9.5064443018161526E-2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0.3409863429390434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0.94023094967023724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6.3281864534646024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8.7256589986792576</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3.6608860576006208E-3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0.2370018620571539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6.6074347190960836E-2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0.68980677408779911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6.6074347190960836E-2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0.2370018620571539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0.10570043687556208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8.7256589986792576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0.17485727490647385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0.20823281033290186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5.8053750662802273E-2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0.60607288866084019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5.8053750662802273E-2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0.20823281033290186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9.2357387450730855E-2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8.8112028370977793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7.9089889351669527</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0.19616397262592233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7.6634378499637279E-2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0.8000519969464035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7.6634378499635503E-2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0.27487960417551172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0.35822982466059372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7.9089889351669527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Sheet1!$G$2:$G$6</c:f>
              <c:numCache>
                <c:formatCode>0.0;;</c:formatCode>
                <c:ptCount val="5"/>
                <c:pt idx="0">
                  <c:v>6.3544808842769447</c:v>
                </c:pt>
                <c:pt idx="1">
                  <c:v>0</c:v>
                </c:pt>
                <c:pt idx="2">
                  <c:v>0</c:v>
                </c:pt>
                <c:pt idx="3">
                  <c:v>0</c:v>
                </c:pt>
                <c:pt idx="4">
                  <c:v>6.488232579603137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Southend Hospital (-)</c:v>
                </c:pt>
                <c:pt idx="2">
                  <c:v>Basildon Hospital (-)</c:v>
                </c:pt>
                <c:pt idx="3">
                  <c:v>Orsett Hospital (-)</c:v>
                </c:pt>
                <c:pt idx="4">
                  <c:v>Mid Essex Hospital (40)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3.6455191157230553</c:v>
                </c:pt>
                <c:pt idx="1">
                  <c:v>0</c:v>
                </c:pt>
                <c:pt idx="2">
                  <c:v>0</c:v>
                </c:pt>
                <c:pt idx="3">
                  <c:v>0</c:v>
                </c:pt>
                <c:pt idx="4">
                  <c:v>3.511767420396863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Sheet1!$G$2:$G$6</c:f>
              <c:numCache>
                <c:formatCode>0.0;;</c:formatCode>
                <c:ptCount val="5"/>
                <c:pt idx="0">
                  <c:v>7.2137527043379412</c:v>
                </c:pt>
                <c:pt idx="1">
                  <c:v>0</c:v>
                </c:pt>
                <c:pt idx="2">
                  <c:v>0</c:v>
                </c:pt>
                <c:pt idx="3">
                  <c:v>0</c:v>
                </c:pt>
                <c:pt idx="4">
                  <c:v>7.0043370731425929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(92)</c:v>
                </c:pt>
                <c:pt idx="1">
                  <c:v>Southend Hospital (-)</c:v>
                </c:pt>
                <c:pt idx="2">
                  <c:v>Basildon Hospital (-)</c:v>
                </c:pt>
                <c:pt idx="3">
                  <c:v>Orsett Hospital (-)</c:v>
                </c:pt>
                <c:pt idx="4">
                  <c:v>Mid Essex Hospital (40)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2.7862472956620588</c:v>
                </c:pt>
                <c:pt idx="1">
                  <c:v>0</c:v>
                </c:pt>
                <c:pt idx="2">
                  <c:v>0</c:v>
                </c:pt>
                <c:pt idx="3">
                  <c:v>0</c:v>
                </c:pt>
                <c:pt idx="4">
                  <c:v>2.9956629268574071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Sheet1!$G$2:$G$6</c:f>
              <c:numCache>
                <c:formatCode>0.0;;</c:formatCode>
                <c:ptCount val="5"/>
                <c:pt idx="0">
                  <c:v>6.273895303460999</c:v>
                </c:pt>
                <c:pt idx="1">
                  <c:v>6.3991995106738297</c:v>
                </c:pt>
                <c:pt idx="2">
                  <c:v>5.8711252507908167</c:v>
                </c:pt>
                <c:pt idx="3">
                  <c:v>0</c:v>
                </c:pt>
                <c:pt idx="4">
                  <c:v>6.371077655127463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(117)</c:v>
                </c:pt>
                <c:pt idx="2">
                  <c:v>Basildon Hospital (122)</c:v>
                </c:pt>
                <c:pt idx="3">
                  <c:v>Orsett Hospital (-)</c:v>
                </c:pt>
                <c:pt idx="4">
                  <c:v>Mid Essex Hospital (147)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3.726104696539001</c:v>
                </c:pt>
                <c:pt idx="1">
                  <c:v>3.6008004893261703</c:v>
                </c:pt>
                <c:pt idx="2">
                  <c:v>4.1288747492091833</c:v>
                </c:pt>
                <c:pt idx="3">
                  <c:v>0</c:v>
                </c:pt>
                <c:pt idx="4">
                  <c:v>3.628922344872537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Sheet1!$G$2:$G$6</c:f>
              <c:numCache>
                <c:formatCode>0.0;;</c:formatCode>
                <c:ptCount val="5"/>
                <c:pt idx="0">
                  <c:v>8.4707800808932738</c:v>
                </c:pt>
                <c:pt idx="1">
                  <c:v>8.7094728671732327</c:v>
                </c:pt>
                <c:pt idx="2">
                  <c:v>8.1052436890053468</c:v>
                </c:pt>
                <c:pt idx="3">
                  <c:v>0</c:v>
                </c:pt>
                <c:pt idx="4">
                  <c:v>8.4990757604518699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1.5292199191067262</c:v>
                </c:pt>
                <c:pt idx="1">
                  <c:v>1.2905271328267673</c:v>
                </c:pt>
                <c:pt idx="2">
                  <c:v>1.8947563109946532</c:v>
                </c:pt>
                <c:pt idx="3">
                  <c:v>0</c:v>
                </c:pt>
                <c:pt idx="4">
                  <c:v>1.5009242395481301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Sheet1!$G$2:$G$6</c:f>
              <c:numCache>
                <c:formatCode>0.0;;</c:formatCode>
                <c:ptCount val="5"/>
                <c:pt idx="0">
                  <c:v>5.9553873386832503</c:v>
                </c:pt>
                <c:pt idx="1">
                  <c:v>5.746863307328673</c:v>
                </c:pt>
                <c:pt idx="2">
                  <c:v>5.9229242373481172</c:v>
                </c:pt>
                <c:pt idx="3">
                  <c:v>0</c:v>
                </c:pt>
                <c:pt idx="4">
                  <c:v>6.1663045909741898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4.0446126613167497</c:v>
                </c:pt>
                <c:pt idx="1">
                  <c:v>4.253136692671327</c:v>
                </c:pt>
                <c:pt idx="2">
                  <c:v>4.0770757626518828</c:v>
                </c:pt>
                <c:pt idx="3">
                  <c:v>0</c:v>
                </c:pt>
                <c:pt idx="4">
                  <c:v>3.8336954090258102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Sheet1!$G$2:$G$6</c:f>
              <c:numCache>
                <c:formatCode>0.0;;</c:formatCode>
                <c:ptCount val="5"/>
                <c:pt idx="0">
                  <c:v>8.3645111876297751</c:v>
                </c:pt>
                <c:pt idx="1">
                  <c:v>8.4290713062080993</c:v>
                </c:pt>
                <c:pt idx="2">
                  <c:v>8.0656695800831919</c:v>
                </c:pt>
                <c:pt idx="3">
                  <c:v>0</c:v>
                </c:pt>
                <c:pt idx="4">
                  <c:v>8.4680760504088095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1.6354888123702249</c:v>
                </c:pt>
                <c:pt idx="1">
                  <c:v>1.5709286937919007</c:v>
                </c:pt>
                <c:pt idx="2">
                  <c:v>1.9343304199168081</c:v>
                </c:pt>
                <c:pt idx="3">
                  <c:v>0</c:v>
                </c:pt>
                <c:pt idx="4">
                  <c:v>1.5319239495911905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Sheet1!$E$2:$E$6</c:f>
              <c:numCache>
                <c:formatCode>0.0;;</c:formatCode>
                <c:ptCount val="5"/>
                <c:pt idx="0">
                  <c:v>8.667881113805862</c:v>
                </c:pt>
                <c:pt idx="1">
                  <c:v>8.343574762300209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Sheet1!$G$2:$G$6</c:f>
              <c:numCache>
                <c:formatCode>0.0;;</c:formatCode>
                <c:ptCount val="5"/>
                <c:pt idx="0">
                  <c:v>0</c:v>
                </c:pt>
                <c:pt idx="1">
                  <c:v>0</c:v>
                </c:pt>
                <c:pt idx="2">
                  <c:v>9.0187133094143128</c:v>
                </c:pt>
                <c:pt idx="3">
                  <c:v>0</c:v>
                </c:pt>
                <c:pt idx="4">
                  <c:v>8.6928591146316485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1.332118886194138</c:v>
                </c:pt>
                <c:pt idx="1">
                  <c:v>1.656425237699791</c:v>
                </c:pt>
                <c:pt idx="2">
                  <c:v>0.98128669058568718</c:v>
                </c:pt>
                <c:pt idx="3">
                  <c:v>0</c:v>
                </c:pt>
                <c:pt idx="4">
                  <c:v>1.3071408853683515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Sheet1!$F$2:$F$6</c:f>
              <c:numCache>
                <c:formatCode>0.0;;</c:formatCode>
                <c:ptCount val="5"/>
                <c:pt idx="0">
                  <c:v>3.176353215376186</c:v>
                </c:pt>
                <c:pt idx="1">
                  <c:v>0</c:v>
                </c:pt>
                <c:pt idx="2">
                  <c:v>0</c:v>
                </c:pt>
                <c:pt idx="3">
                  <c:v>0</c:v>
                </c:pt>
                <c:pt idx="4">
                  <c:v>3.0006500021648619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Sheet1!$G$2:$G$6</c:f>
              <c:numCache>
                <c:formatCode>0.0;;</c:formatCode>
                <c:ptCount val="5"/>
                <c:pt idx="0">
                  <c:v>0</c:v>
                </c:pt>
                <c:pt idx="1">
                  <c:v>3.1582239035313848</c:v>
                </c:pt>
                <c:pt idx="2">
                  <c:v>3.3649225878966948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Southend Hospital (121)</c:v>
                </c:pt>
                <c:pt idx="2">
                  <c:v>Basildon Hospital (123)</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6.823646784623814</c:v>
                </c:pt>
                <c:pt idx="1">
                  <c:v>6.8417760964686156</c:v>
                </c:pt>
                <c:pt idx="2">
                  <c:v>6.6350774121033052</c:v>
                </c:pt>
                <c:pt idx="3">
                  <c:v>0</c:v>
                </c:pt>
                <c:pt idx="4">
                  <c:v>6.9993499978351377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Sheet1!$F$2:$F$6</c:f>
              <c:numCache>
                <c:formatCode>0.0;;</c:formatCode>
                <c:ptCount val="5"/>
                <c:pt idx="0">
                  <c:v>8.5444165958752958</c:v>
                </c:pt>
                <c:pt idx="1">
                  <c:v>0</c:v>
                </c:pt>
                <c:pt idx="2">
                  <c:v>8.3711657255839818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Sheet1!$G$2:$G$6</c:f>
              <c:numCache>
                <c:formatCode>0.0;;</c:formatCode>
                <c:ptCount val="5"/>
                <c:pt idx="0">
                  <c:v>0</c:v>
                </c:pt>
                <c:pt idx="1">
                  <c:v>8.5149180746553608</c:v>
                </c:pt>
                <c:pt idx="2">
                  <c:v>0</c:v>
                </c:pt>
                <c:pt idx="3">
                  <c:v>0</c:v>
                </c:pt>
                <c:pt idx="4">
                  <c:v>8.5623768563342892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Southend Hospital (122)</c:v>
                </c:pt>
                <c:pt idx="2">
                  <c:v>Basildon Hospital (123)</c:v>
                </c:pt>
                <c:pt idx="3">
                  <c:v>Orsett Hospital (-)</c:v>
                </c:pt>
                <c:pt idx="4">
                  <c:v>Mid Essex Hospital (154)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1.4555834041247042</c:v>
                </c:pt>
                <c:pt idx="1">
                  <c:v>1.4850819253446392</c:v>
                </c:pt>
                <c:pt idx="2">
                  <c:v>1.6288342744160182</c:v>
                </c:pt>
                <c:pt idx="3">
                  <c:v>0</c:v>
                </c:pt>
                <c:pt idx="4">
                  <c:v>1.4376231436657108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Sheet1!$E$2:$E$6</c:f>
              <c:numCache>
                <c:formatCode>0.0;;</c:formatCode>
                <c:ptCount val="5"/>
                <c:pt idx="0">
                  <c:v>7.4104256092143181</c:v>
                </c:pt>
                <c:pt idx="1">
                  <c:v>0</c:v>
                </c:pt>
                <c:pt idx="2">
                  <c:v>0</c:v>
                </c:pt>
                <c:pt idx="3">
                  <c:v>0</c:v>
                </c:pt>
                <c:pt idx="4">
                  <c:v>6.6790251952612767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Sheet1!$G$2:$G$6</c:f>
              <c:numCache>
                <c:formatCode>0.0;;</c:formatCode>
                <c:ptCount val="5"/>
                <c:pt idx="0">
                  <c:v>0</c:v>
                </c:pt>
                <c:pt idx="1">
                  <c:v>7.582059857152764</c:v>
                </c:pt>
                <c:pt idx="2">
                  <c:v>7.4598480835144132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Southend Hospital (88)</c:v>
                </c:pt>
                <c:pt idx="2">
                  <c:v>Basildon Hospital (92)</c:v>
                </c:pt>
                <c:pt idx="3">
                  <c:v>Orsett Hospital (-)</c:v>
                </c:pt>
                <c:pt idx="4">
                  <c:v>Mid Essex Hospital (100)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2.5895743907856819</c:v>
                </c:pt>
                <c:pt idx="1">
                  <c:v>2.417940142847236</c:v>
                </c:pt>
                <c:pt idx="2">
                  <c:v>2.5401519164855868</c:v>
                </c:pt>
                <c:pt idx="3">
                  <c:v>0</c:v>
                </c:pt>
                <c:pt idx="4">
                  <c:v>3.3209748047387233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Sheet1!$G$2:$G$6</c:f>
              <c:numCache>
                <c:formatCode>0.0;;</c:formatCode>
                <c:ptCount val="5"/>
                <c:pt idx="0">
                  <c:v>8.1724539282946722</c:v>
                </c:pt>
                <c:pt idx="1">
                  <c:v>7.9721714371070069</c:v>
                </c:pt>
                <c:pt idx="2">
                  <c:v>7.3814536832414621</c:v>
                </c:pt>
                <c:pt idx="3">
                  <c:v>0</c:v>
                </c:pt>
                <c:pt idx="4">
                  <c:v>8.4780584472884666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(237)</c:v>
                </c:pt>
                <c:pt idx="1">
                  <c:v>Southend Hospital (70)</c:v>
                </c:pt>
                <c:pt idx="2">
                  <c:v>Basildon Hospital (68)</c:v>
                </c:pt>
                <c:pt idx="3">
                  <c:v>Orsett Hospital (-)</c:v>
                </c:pt>
                <c:pt idx="4">
                  <c:v>Mid Essex Hospital (99)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1.8275460717053278</c:v>
                </c:pt>
                <c:pt idx="1">
                  <c:v>2.0278285628929931</c:v>
                </c:pt>
                <c:pt idx="2">
                  <c:v>2.6185463167585379</c:v>
                </c:pt>
                <c:pt idx="3">
                  <c:v>0</c:v>
                </c:pt>
                <c:pt idx="4">
                  <c:v>1.5219415527115334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Sheet1!$G$2:$G$6</c:f>
              <c:numCache>
                <c:formatCode>0.0;;</c:formatCode>
                <c:ptCount val="5"/>
                <c:pt idx="0">
                  <c:v>7.8272553273426597</c:v>
                </c:pt>
                <c:pt idx="1">
                  <c:v>7.8896176485866327</c:v>
                </c:pt>
                <c:pt idx="2">
                  <c:v>8.2382058126462088</c:v>
                </c:pt>
                <c:pt idx="3">
                  <c:v>0</c:v>
                </c:pt>
                <c:pt idx="4">
                  <c:v>7.1007278105153517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(133)</c:v>
                </c:pt>
                <c:pt idx="1">
                  <c:v>Southend Hospital (40)</c:v>
                </c:pt>
                <c:pt idx="2">
                  <c:v>Basildon Hospital (43)</c:v>
                </c:pt>
                <c:pt idx="3">
                  <c:v>Orsett Hospital (-)</c:v>
                </c:pt>
                <c:pt idx="4">
                  <c:v>Mid Essex Hospital (49)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2.1727446726573403</c:v>
                </c:pt>
                <c:pt idx="1">
                  <c:v>2.1103823514133673</c:v>
                </c:pt>
                <c:pt idx="2">
                  <c:v>1.7617941873537912</c:v>
                </c:pt>
                <c:pt idx="3">
                  <c:v>0</c:v>
                </c:pt>
                <c:pt idx="4">
                  <c:v>2.8992721894846483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Sheet1!$F$2:$F$6</c:f>
              <c:numCache>
                <c:formatCode>0.0;;</c:formatCode>
                <c:ptCount val="5"/>
                <c:pt idx="0">
                  <c:v>0</c:v>
                </c:pt>
                <c:pt idx="1">
                  <c:v>5.1432432565824371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Sheet1!$G$2:$G$6</c:f>
              <c:numCache>
                <c:formatCode>0.0;;</c:formatCode>
                <c:ptCount val="5"/>
                <c:pt idx="0">
                  <c:v>5.7415909625261872</c:v>
                </c:pt>
                <c:pt idx="1">
                  <c:v>0</c:v>
                </c:pt>
                <c:pt idx="2">
                  <c:v>6.4531072284518132</c:v>
                </c:pt>
                <c:pt idx="3">
                  <c:v>0</c:v>
                </c:pt>
                <c:pt idx="4">
                  <c:v>5.3245765295681862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(154)</c:v>
                </c:pt>
                <c:pt idx="1">
                  <c:v>Southend Hospital (46)</c:v>
                </c:pt>
                <c:pt idx="2">
                  <c:v>Basildon Hospital (47)</c:v>
                </c:pt>
                <c:pt idx="3">
                  <c:v>Orsett Hospital (-)</c:v>
                </c:pt>
                <c:pt idx="4">
                  <c:v>Mid Essex Hospital (61)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4.2584090374738128</c:v>
                </c:pt>
                <c:pt idx="1">
                  <c:v>4.8567567434175629</c:v>
                </c:pt>
                <c:pt idx="2">
                  <c:v>3.5468927715481868</c:v>
                </c:pt>
                <c:pt idx="3">
                  <c:v>0</c:v>
                </c:pt>
                <c:pt idx="4">
                  <c:v>4.6754234704318138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Sheet1!$G$2:$G$6</c:f>
              <c:numCache>
                <c:formatCode>0.0;;</c:formatCode>
                <c:ptCount val="5"/>
                <c:pt idx="0">
                  <c:v>9.3773847492156541</c:v>
                </c:pt>
                <c:pt idx="1">
                  <c:v>9.2401399403726892</c:v>
                </c:pt>
                <c:pt idx="2">
                  <c:v>9.6372657791504892</c:v>
                </c:pt>
                <c:pt idx="3">
                  <c:v>0</c:v>
                </c:pt>
                <c:pt idx="4">
                  <c:v>9.2177406898265559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Southend Hospital (116)</c:v>
                </c:pt>
                <c:pt idx="2">
                  <c:v>Basildon Hospital (115)</c:v>
                </c:pt>
                <c:pt idx="3">
                  <c:v>Orsett Hospital (-)</c:v>
                </c:pt>
                <c:pt idx="4">
                  <c:v>Mid Essex Hospital (146)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0.62261525078434587</c:v>
                </c:pt>
                <c:pt idx="1">
                  <c:v>0.75986005962731085</c:v>
                </c:pt>
                <c:pt idx="2">
                  <c:v>0.36273422084951079</c:v>
                </c:pt>
                <c:pt idx="3">
                  <c:v>0</c:v>
                </c:pt>
                <c:pt idx="4">
                  <c:v>0.78225931017344408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Sheet1!$E$2:$E$6</c:f>
              <c:numCache>
                <c:formatCode>0.0;;</c:formatCode>
                <c:ptCount val="5"/>
                <c:pt idx="0">
                  <c:v>0</c:v>
                </c:pt>
                <c:pt idx="1">
                  <c:v>0</c:v>
                </c:pt>
                <c:pt idx="2">
                  <c:v>8.005560965647696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Sheet1!$G$2:$G$6</c:f>
              <c:numCache>
                <c:formatCode>0.0;;</c:formatCode>
                <c:ptCount val="5"/>
                <c:pt idx="0">
                  <c:v>8.4321498804656976</c:v>
                </c:pt>
                <c:pt idx="1">
                  <c:v>8.4626362553141927</c:v>
                </c:pt>
                <c:pt idx="2">
                  <c:v>0</c:v>
                </c:pt>
                <c:pt idx="3">
                  <c:v>0</c:v>
                </c:pt>
                <c:pt idx="4">
                  <c:v>8.5857698351906819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(112)</c:v>
                </c:pt>
                <c:pt idx="2">
                  <c:v>Basildon Hospital (114)</c:v>
                </c:pt>
                <c:pt idx="3">
                  <c:v>Orsett Hospital (-)</c:v>
                </c:pt>
                <c:pt idx="4">
                  <c:v>Mid Essex Hospital (145)</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1.5678501195343024</c:v>
                </c:pt>
                <c:pt idx="1">
                  <c:v>1.5373637446858073</c:v>
                </c:pt>
                <c:pt idx="2">
                  <c:v>1.994439034352304</c:v>
                </c:pt>
                <c:pt idx="3">
                  <c:v>0</c:v>
                </c:pt>
                <c:pt idx="4">
                  <c:v>1.4142301648093181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Sheet1!$G$2:$G$6</c:f>
              <c:numCache>
                <c:formatCode>0.0;;</c:formatCode>
                <c:ptCount val="5"/>
                <c:pt idx="0">
                  <c:v>8.8904439062436165</c:v>
                </c:pt>
                <c:pt idx="1">
                  <c:v>8.9410201407713608</c:v>
                </c:pt>
                <c:pt idx="2">
                  <c:v>8.7267162434090508</c:v>
                </c:pt>
                <c:pt idx="3">
                  <c:v>0</c:v>
                </c:pt>
                <c:pt idx="4">
                  <c:v>8.8917359893140517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(120)</c:v>
                </c:pt>
                <c:pt idx="2">
                  <c:v>Basildon Hospital (123)</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1.1095560937563835</c:v>
                </c:pt>
                <c:pt idx="1">
                  <c:v>1.0589798592286392</c:v>
                </c:pt>
                <c:pt idx="2">
                  <c:v>1.2732837565909492</c:v>
                </c:pt>
                <c:pt idx="3">
                  <c:v>0</c:v>
                </c:pt>
                <c:pt idx="4">
                  <c:v>1.1082640106859483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Sheet1!$E$2:$E$6</c:f>
              <c:numCache>
                <c:formatCode>0.0;;</c:formatCode>
                <c:ptCount val="5"/>
                <c:pt idx="0">
                  <c:v>8.2400951609502791</c:v>
                </c:pt>
                <c:pt idx="1">
                  <c:v>0</c:v>
                </c:pt>
                <c:pt idx="2">
                  <c:v>8.0018737243003599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Sheet1!$F$2:$F$6</c:f>
              <c:numCache>
                <c:formatCode>0.0;;</c:formatCode>
                <c:ptCount val="5"/>
                <c:pt idx="0">
                  <c:v>0</c:v>
                </c:pt>
                <c:pt idx="1">
                  <c:v>8.1599468202824017</c:v>
                </c:pt>
                <c:pt idx="2">
                  <c:v>0</c:v>
                </c:pt>
                <c:pt idx="3">
                  <c:v>0</c:v>
                </c:pt>
                <c:pt idx="4">
                  <c:v>8.224895501801825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Southend Hospital (119)</c:v>
                </c:pt>
                <c:pt idx="2">
                  <c:v>Basildon Hospital (124)</c:v>
                </c:pt>
                <c:pt idx="3">
                  <c:v>Orsett Hospital (-)</c:v>
                </c:pt>
                <c:pt idx="4">
                  <c:v>Mid Essex Hospital (157)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1.7599048390497209</c:v>
                </c:pt>
                <c:pt idx="1">
                  <c:v>1.8400531797175983</c:v>
                </c:pt>
                <c:pt idx="2">
                  <c:v>1.9981262756996401</c:v>
                </c:pt>
                <c:pt idx="3">
                  <c:v>0</c:v>
                </c:pt>
                <c:pt idx="4">
                  <c:v>1.775104498198175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Sheet1!$F$2:$F$6</c:f>
              <c:numCache>
                <c:formatCode>0.0;;</c:formatCode>
                <c:ptCount val="5"/>
                <c:pt idx="0">
                  <c:v>8.2230195085152804</c:v>
                </c:pt>
                <c:pt idx="1">
                  <c:v>0</c:v>
                </c:pt>
                <c:pt idx="2">
                  <c:v>8.0879178409209462</c:v>
                </c:pt>
                <c:pt idx="3">
                  <c:v>0</c:v>
                </c:pt>
                <c:pt idx="4">
                  <c:v>8.129959084633624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Sheet1!$G$2:$G$6</c:f>
              <c:numCache>
                <c:formatCode>0.0;;</c:formatCode>
                <c:ptCount val="5"/>
                <c:pt idx="0">
                  <c:v>0</c:v>
                </c:pt>
                <c:pt idx="1">
                  <c:v>8.3181197133649309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Southend Hospital (111)</c:v>
                </c:pt>
                <c:pt idx="2">
                  <c:v>Basildon Hospital (119)</c:v>
                </c:pt>
                <c:pt idx="3">
                  <c:v>Orsett Hospital (-)</c:v>
                </c:pt>
                <c:pt idx="4">
                  <c:v>Mid Essex Hospital (141)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1.7769804914847196</c:v>
                </c:pt>
                <c:pt idx="1">
                  <c:v>1.6818802866350691</c:v>
                </c:pt>
                <c:pt idx="2">
                  <c:v>1.9120821590790538</c:v>
                </c:pt>
                <c:pt idx="3">
                  <c:v>0</c:v>
                </c:pt>
                <c:pt idx="4">
                  <c:v>1.870040915366376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Sheet1!$F$2:$F$6</c:f>
              <c:numCache>
                <c:formatCode>0.0;;</c:formatCode>
                <c:ptCount val="5"/>
                <c:pt idx="0">
                  <c:v>0</c:v>
                </c:pt>
                <c:pt idx="1">
                  <c:v>0</c:v>
                </c:pt>
                <c:pt idx="2">
                  <c:v>0</c:v>
                </c:pt>
                <c:pt idx="3">
                  <c:v>0</c:v>
                </c:pt>
                <c:pt idx="4">
                  <c:v>8.5147282098147876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Sheet1!$G$2:$G$6</c:f>
              <c:numCache>
                <c:formatCode>0.0;;</c:formatCode>
                <c:ptCount val="5"/>
                <c:pt idx="0">
                  <c:v>8.683645965500121</c:v>
                </c:pt>
                <c:pt idx="1">
                  <c:v>8.8752116483683618</c:v>
                </c:pt>
                <c:pt idx="2">
                  <c:v>8.6879039649355843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(125)</c:v>
                </c:pt>
                <c:pt idx="3">
                  <c:v>Orsett Hospital (-)</c:v>
                </c:pt>
                <c:pt idx="4">
                  <c:v>Mid Essex Hospital (159)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1.316354034499879</c:v>
                </c:pt>
                <c:pt idx="1">
                  <c:v>1.1247883516316382</c:v>
                </c:pt>
                <c:pt idx="2">
                  <c:v>1.3120960350644157</c:v>
                </c:pt>
                <c:pt idx="3">
                  <c:v>0</c:v>
                </c:pt>
                <c:pt idx="4">
                  <c:v>1.4852717901852124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Sheet1!$E$2:$E$6</c:f>
              <c:numCache>
                <c:formatCode>0.0;;</c:formatCode>
                <c:ptCount val="5"/>
                <c:pt idx="0">
                  <c:v>0</c:v>
                </c:pt>
                <c:pt idx="1">
                  <c:v>0</c:v>
                </c:pt>
                <c:pt idx="2">
                  <c:v>0</c:v>
                </c:pt>
                <c:pt idx="3">
                  <c:v>0</c:v>
                </c:pt>
                <c:pt idx="4">
                  <c:v>8.0086209927862022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Sheet1!$F$2:$F$6</c:f>
              <c:numCache>
                <c:formatCode>0.0;;</c:formatCode>
                <c:ptCount val="5"/>
                <c:pt idx="0">
                  <c:v>8.2881161519740161</c:v>
                </c:pt>
                <c:pt idx="1">
                  <c:v>8.2585189382176623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Sheet1!$G$2:$G$6</c:f>
              <c:numCache>
                <c:formatCode>0.0;;</c:formatCode>
                <c:ptCount val="5"/>
                <c:pt idx="0">
                  <c:v>0</c:v>
                </c:pt>
                <c:pt idx="1">
                  <c:v>0</c:v>
                </c:pt>
                <c:pt idx="2">
                  <c:v>8.69309023111831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(118)</c:v>
                </c:pt>
                <c:pt idx="2">
                  <c:v>Basildon Hospital (124)</c:v>
                </c:pt>
                <c:pt idx="3">
                  <c:v>Orsett Hospital (-)</c:v>
                </c:pt>
                <c:pt idx="4">
                  <c:v>Mid Essex Hospital (155)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1.7118838480259839</c:v>
                </c:pt>
                <c:pt idx="1">
                  <c:v>1.7414810617823377</c:v>
                </c:pt>
                <c:pt idx="2">
                  <c:v>1.30690976888169</c:v>
                </c:pt>
                <c:pt idx="3">
                  <c:v>0</c:v>
                </c:pt>
                <c:pt idx="4">
                  <c:v>1.9913790072137978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Sheet1!$F$2:$F$6</c:f>
              <c:numCache>
                <c:formatCode>0.0;;</c:formatCode>
                <c:ptCount val="5"/>
                <c:pt idx="0">
                  <c:v>0</c:v>
                </c:pt>
                <c:pt idx="1">
                  <c:v>0</c:v>
                </c:pt>
                <c:pt idx="2">
                  <c:v>0</c:v>
                </c:pt>
                <c:pt idx="3">
                  <c:v>0</c:v>
                </c:pt>
                <c:pt idx="4">
                  <c:v>6.9756449870493249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Sheet1!$G$2:$G$6</c:f>
              <c:numCache>
                <c:formatCode>0.0;;</c:formatCode>
                <c:ptCount val="5"/>
                <c:pt idx="0">
                  <c:v>7.110423240640344</c:v>
                </c:pt>
                <c:pt idx="1">
                  <c:v>6.8846686991357364</c:v>
                </c:pt>
                <c:pt idx="2">
                  <c:v>7.1659584861596439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Southend Hospital (122)</c:v>
                </c:pt>
                <c:pt idx="2">
                  <c:v>Basildon Hospital (126)</c:v>
                </c:pt>
                <c:pt idx="3">
                  <c:v>Orsett Hospital (-)</c:v>
                </c:pt>
                <c:pt idx="4">
                  <c:v>Mid Essex Hospital (158)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2.889576759359656</c:v>
                </c:pt>
                <c:pt idx="1">
                  <c:v>3.1153313008642636</c:v>
                </c:pt>
                <c:pt idx="2">
                  <c:v>2.8340415138403561</c:v>
                </c:pt>
                <c:pt idx="3">
                  <c:v>0</c:v>
                </c:pt>
                <c:pt idx="4">
                  <c:v>3.0243550129506751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Sheet1!$G$2:$G$6</c:f>
              <c:numCache>
                <c:formatCode>0.0;;</c:formatCode>
                <c:ptCount val="5"/>
                <c:pt idx="0">
                  <c:v>7.6253520769776042</c:v>
                </c:pt>
                <c:pt idx="1">
                  <c:v>7.4112815640483953</c:v>
                </c:pt>
                <c:pt idx="2">
                  <c:v>7.7218755729689796</c:v>
                </c:pt>
                <c:pt idx="3">
                  <c:v>0</c:v>
                </c:pt>
                <c:pt idx="4">
                  <c:v>7.736336941005062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Southend Hospital (111)</c:v>
                </c:pt>
                <c:pt idx="2">
                  <c:v>Basildon Hospital (113)</c:v>
                </c:pt>
                <c:pt idx="3">
                  <c:v>Orsett Hospital (-)</c:v>
                </c:pt>
                <c:pt idx="4">
                  <c:v>Mid Essex Hospital (133)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2.3746479230223958</c:v>
                </c:pt>
                <c:pt idx="1">
                  <c:v>2.5887184359516047</c:v>
                </c:pt>
                <c:pt idx="2">
                  <c:v>2.2781244270310204</c:v>
                </c:pt>
                <c:pt idx="3">
                  <c:v>0</c:v>
                </c:pt>
                <c:pt idx="4">
                  <c:v>2.263663058994938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Sheet1!$E$2:$E$6</c:f>
              <c:numCache>
                <c:formatCode>0.0;;</c:formatCode>
                <c:ptCount val="5"/>
                <c:pt idx="0">
                  <c:v>6.6283384197652611</c:v>
                </c:pt>
                <c:pt idx="1">
                  <c:v>0</c:v>
                </c:pt>
                <c:pt idx="2">
                  <c:v>0</c:v>
                </c:pt>
                <c:pt idx="3">
                  <c:v>0</c:v>
                </c:pt>
                <c:pt idx="4">
                  <c:v>6.3743389700228086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Sheet1!$F$2:$F$6</c:f>
              <c:numCache>
                <c:formatCode>0.0;;</c:formatCode>
                <c:ptCount val="5"/>
                <c:pt idx="0">
                  <c:v>0</c:v>
                </c:pt>
                <c:pt idx="1">
                  <c:v>6.6129311787380596</c:v>
                </c:pt>
                <c:pt idx="2">
                  <c:v>6.6006492186119727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Southend Hospital (119)</c:v>
                </c:pt>
                <c:pt idx="2">
                  <c:v>Basildon Hospital (122)</c:v>
                </c:pt>
                <c:pt idx="3">
                  <c:v>Orsett Hospital (-)</c:v>
                </c:pt>
                <c:pt idx="4">
                  <c:v>Mid Essex Hospital (152)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3.3716615802347389</c:v>
                </c:pt>
                <c:pt idx="1">
                  <c:v>3.3870688212619404</c:v>
                </c:pt>
                <c:pt idx="2">
                  <c:v>3.3993507813880273</c:v>
                </c:pt>
                <c:pt idx="3">
                  <c:v>0</c:v>
                </c:pt>
                <c:pt idx="4">
                  <c:v>3.6256610299771914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Sheet1!$G$2:$G$6</c:f>
              <c:numCache>
                <c:formatCode>0.0;;</c:formatCode>
                <c:ptCount val="5"/>
                <c:pt idx="0">
                  <c:v>8.5520328279919084</c:v>
                </c:pt>
                <c:pt idx="1">
                  <c:v>8.5738916667214564</c:v>
                </c:pt>
                <c:pt idx="2">
                  <c:v>8.4978309386398703</c:v>
                </c:pt>
                <c:pt idx="3">
                  <c:v>0</c:v>
                </c:pt>
                <c:pt idx="4">
                  <c:v>8.6507637634130052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Southend Hospital (116)</c:v>
                </c:pt>
                <c:pt idx="2">
                  <c:v>Basildon Hospital (120)</c:v>
                </c:pt>
                <c:pt idx="3">
                  <c:v>Orsett Hospital (-)</c:v>
                </c:pt>
                <c:pt idx="4">
                  <c:v>Mid Essex Hospital (150)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1.4479671720080916</c:v>
                </c:pt>
                <c:pt idx="1">
                  <c:v>1.4261083332785436</c:v>
                </c:pt>
                <c:pt idx="2">
                  <c:v>1.5021690613601297</c:v>
                </c:pt>
                <c:pt idx="3">
                  <c:v>0</c:v>
                </c:pt>
                <c:pt idx="4">
                  <c:v>1.3492362365869948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Sheet1!$E$2:$E$6</c:f>
              <c:numCache>
                <c:formatCode>0.0;;</c:formatCode>
                <c:ptCount val="5"/>
                <c:pt idx="0">
                  <c:v>7.2122004547474274</c:v>
                </c:pt>
                <c:pt idx="1">
                  <c:v>0</c:v>
                </c:pt>
                <c:pt idx="2">
                  <c:v>0</c:v>
                </c:pt>
                <c:pt idx="3">
                  <c:v>0</c:v>
                </c:pt>
                <c:pt idx="4">
                  <c:v>6.8037963966261463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Sheet1!$G$2:$G$6</c:f>
              <c:numCache>
                <c:formatCode>0.0;;</c:formatCode>
                <c:ptCount val="5"/>
                <c:pt idx="0">
                  <c:v>0</c:v>
                </c:pt>
                <c:pt idx="1">
                  <c:v>7.4109621118079794</c:v>
                </c:pt>
                <c:pt idx="2">
                  <c:v>7.3221641926536787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Southend Hospital (95)</c:v>
                </c:pt>
                <c:pt idx="2">
                  <c:v>Basildon Hospital (109)</c:v>
                </c:pt>
                <c:pt idx="3">
                  <c:v>Orsett Hospital (-)</c:v>
                </c:pt>
                <c:pt idx="4">
                  <c:v>Mid Essex Hospital (129)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2.7877995452525726</c:v>
                </c:pt>
                <c:pt idx="1">
                  <c:v>2.5890378881920206</c:v>
                </c:pt>
                <c:pt idx="2">
                  <c:v>2.6778358073463213</c:v>
                </c:pt>
                <c:pt idx="3">
                  <c:v>0</c:v>
                </c:pt>
                <c:pt idx="4">
                  <c:v>3.1962036033738537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Sheet1!$F$2:$F$6</c:f>
              <c:numCache>
                <c:formatCode>0.0;;</c:formatCode>
                <c:ptCount val="5"/>
                <c:pt idx="0">
                  <c:v>0</c:v>
                </c:pt>
                <c:pt idx="1">
                  <c:v>0</c:v>
                </c:pt>
                <c:pt idx="2">
                  <c:v>9.0098242220976541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Sheet1!$G$2:$G$6</c:f>
              <c:numCache>
                <c:formatCode>0.0;;</c:formatCode>
                <c:ptCount val="5"/>
                <c:pt idx="0">
                  <c:v>9.3519708303199582</c:v>
                </c:pt>
                <c:pt idx="1">
                  <c:v>0</c:v>
                </c:pt>
                <c:pt idx="2">
                  <c:v>0</c:v>
                </c:pt>
                <c:pt idx="3">
                  <c:v>0</c:v>
                </c:pt>
                <c:pt idx="4">
                  <c:v>9.3507930314760763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Sheet1!$H$2:$H$6</c:f>
              <c:numCache>
                <c:formatCode>0.0;;</c:formatCode>
                <c:ptCount val="5"/>
                <c:pt idx="0">
                  <c:v>0</c:v>
                </c:pt>
                <c:pt idx="1">
                  <c:v>9.6866592952733939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(398)</c:v>
                </c:pt>
                <c:pt idx="1">
                  <c:v>Southend Hospital (117)</c:v>
                </c:pt>
                <c:pt idx="2">
                  <c:v>Basildon Hospital (125)</c:v>
                </c:pt>
                <c:pt idx="3">
                  <c:v>Orsett Hospital (-)</c:v>
                </c:pt>
                <c:pt idx="4">
                  <c:v>Mid Essex Hospital (155)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0.64802916968004176</c:v>
                </c:pt>
                <c:pt idx="1">
                  <c:v>0.31334070472660613</c:v>
                </c:pt>
                <c:pt idx="2">
                  <c:v>0.9901757779023459</c:v>
                </c:pt>
                <c:pt idx="3">
                  <c:v>0</c:v>
                </c:pt>
                <c:pt idx="4">
                  <c:v>0.64920696852392368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Sheet1!$G$2:$G$6</c:f>
              <c:numCache>
                <c:formatCode>0.0;;</c:formatCode>
                <c:ptCount val="5"/>
                <c:pt idx="0">
                  <c:v>8.780201706043508</c:v>
                </c:pt>
                <c:pt idx="1">
                  <c:v>8.7709957602979873</c:v>
                </c:pt>
                <c:pt idx="2">
                  <c:v>8.6306480457783934</c:v>
                </c:pt>
                <c:pt idx="3">
                  <c:v>0</c:v>
                </c:pt>
                <c:pt idx="4">
                  <c:v>8.6771680294544833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Southend Hospital (93)</c:v>
                </c:pt>
                <c:pt idx="2">
                  <c:v>Basildon Hospital (101)</c:v>
                </c:pt>
                <c:pt idx="3">
                  <c:v>Orsett Hospital (-)</c:v>
                </c:pt>
                <c:pt idx="4">
                  <c:v>Mid Essex Hospital (132)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1.219798293956492</c:v>
                </c:pt>
                <c:pt idx="1">
                  <c:v>1.2290042397020127</c:v>
                </c:pt>
                <c:pt idx="2">
                  <c:v>1.3693519542216066</c:v>
                </c:pt>
                <c:pt idx="3">
                  <c:v>0</c:v>
                </c:pt>
                <c:pt idx="4">
                  <c:v>1.3228319705455167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Sheet1!$E$2:$E$6</c:f>
              <c:numCache>
                <c:formatCode>0.0;;</c:formatCode>
                <c:ptCount val="5"/>
                <c:pt idx="0">
                  <c:v>7.7501654383423872</c:v>
                </c:pt>
                <c:pt idx="1">
                  <c:v>0</c:v>
                </c:pt>
                <c:pt idx="2">
                  <c:v>0</c:v>
                </c:pt>
                <c:pt idx="3">
                  <c:v>0</c:v>
                </c:pt>
                <c:pt idx="4">
                  <c:v>7.4275578439981063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Sheet1!$G$2:$G$6</c:f>
              <c:numCache>
                <c:formatCode>0.0;;</c:formatCode>
                <c:ptCount val="5"/>
                <c:pt idx="0">
                  <c:v>0</c:v>
                </c:pt>
                <c:pt idx="1">
                  <c:v>7.8073892735247794</c:v>
                </c:pt>
                <c:pt idx="2">
                  <c:v>7.8636335470930812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Southend Hospital (106)</c:v>
                </c:pt>
                <c:pt idx="2">
                  <c:v>Basildon Hospital (112)</c:v>
                </c:pt>
                <c:pt idx="3">
                  <c:v>Orsett Hospital (-)</c:v>
                </c:pt>
                <c:pt idx="4">
                  <c:v>Mid Essex Hospital (142)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2.2498345616576128</c:v>
                </c:pt>
                <c:pt idx="1">
                  <c:v>2.1926107264752206</c:v>
                </c:pt>
                <c:pt idx="2">
                  <c:v>2.1363664529069188</c:v>
                </c:pt>
                <c:pt idx="3">
                  <c:v>0</c:v>
                </c:pt>
                <c:pt idx="4">
                  <c:v>2.5724421560018937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Sheet1!$G$2:$G$6</c:f>
              <c:numCache>
                <c:formatCode>0.0;;</c:formatCode>
                <c:ptCount val="5"/>
                <c:pt idx="0">
                  <c:v>8.18631737536837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Southend Hospital (-)</c:v>
                </c:pt>
                <c:pt idx="2">
                  <c:v>Basildon Hospital (-)</c:v>
                </c:pt>
                <c:pt idx="3">
                  <c:v>Orsett Hospital (-)</c:v>
                </c:pt>
                <c:pt idx="4">
                  <c:v>Mid Essex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1.81368262463163</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Sheet1!$G$2:$G$6</c:f>
              <c:numCache>
                <c:formatCode>0.0;;</c:formatCode>
                <c:ptCount val="5"/>
                <c:pt idx="0">
                  <c:v>7.8469887093697732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Southend Hospital (-)</c:v>
                </c:pt>
                <c:pt idx="2">
                  <c:v>Basildon Hospital (-)</c:v>
                </c:pt>
                <c:pt idx="3">
                  <c:v>Orsett Hospital (-)</c:v>
                </c:pt>
                <c:pt idx="4">
                  <c:v>Mid Essex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2.1530112906302268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Sheet1!$G$2:$G$6</c:f>
              <c:numCache>
                <c:formatCode>0.0;;</c:formatCode>
                <c:ptCount val="5"/>
                <c:pt idx="0">
                  <c:v>7.7925658147890848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c:v>
                </c:pt>
                <c:pt idx="1">
                  <c:v>Southend Hospital (-)</c:v>
                </c:pt>
                <c:pt idx="2">
                  <c:v>Basildon Hospital (-)</c:v>
                </c:pt>
                <c:pt idx="3">
                  <c:v>Orsett Hospital (-)</c:v>
                </c:pt>
                <c:pt idx="4">
                  <c:v>Mid Essex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2.2074341852109152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Sheet1!$G$2:$G$6</c:f>
              <c:numCache>
                <c:formatCode>0.0;;</c:formatCode>
                <c:ptCount val="5"/>
                <c:pt idx="0">
                  <c:v>7.9647998282529837</c:v>
                </c:pt>
                <c:pt idx="1">
                  <c:v>7.9330487649870474</c:v>
                </c:pt>
                <c:pt idx="2">
                  <c:v>7.8750822034966728</c:v>
                </c:pt>
                <c:pt idx="3">
                  <c:v>0</c:v>
                </c:pt>
                <c:pt idx="4">
                  <c:v>7.6825791002218518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Southend Hospital (42)</c:v>
                </c:pt>
                <c:pt idx="2">
                  <c:v>Basildon Hospital (36)</c:v>
                </c:pt>
                <c:pt idx="3">
                  <c:v>Orsett Hospital (-)</c:v>
                </c:pt>
                <c:pt idx="4">
                  <c:v>Mid Essex Hospital (52)</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2.0352001717470163</c:v>
                </c:pt>
                <c:pt idx="1">
                  <c:v>2.0669512350129526</c:v>
                </c:pt>
                <c:pt idx="2">
                  <c:v>2.1249177965033272</c:v>
                </c:pt>
                <c:pt idx="3">
                  <c:v>0</c:v>
                </c:pt>
                <c:pt idx="4">
                  <c:v>2.3174208997781482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Sheet1!$G$2:$G$6</c:f>
              <c:numCache>
                <c:formatCode>0.0;;</c:formatCode>
                <c:ptCount val="5"/>
                <c:pt idx="0">
                  <c:v>8.1227094002809785</c:v>
                </c:pt>
                <c:pt idx="1">
                  <c:v>8.1045962555948883</c:v>
                </c:pt>
                <c:pt idx="2">
                  <c:v>7.8283405719133636</c:v>
                </c:pt>
                <c:pt idx="3">
                  <c:v>0</c:v>
                </c:pt>
                <c:pt idx="4">
                  <c:v>7.4457903207066529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Southend Hospital (37)</c:v>
                </c:pt>
                <c:pt idx="2">
                  <c:v>Basildon Hospital (32)</c:v>
                </c:pt>
                <c:pt idx="3">
                  <c:v>Orsett Hospital (-)</c:v>
                </c:pt>
                <c:pt idx="4">
                  <c:v>Mid Essex Hospital (42)</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1.8772905997190215</c:v>
                </c:pt>
                <c:pt idx="1">
                  <c:v>1.8954037444051117</c:v>
                </c:pt>
                <c:pt idx="2">
                  <c:v>2.1716594280866364</c:v>
                </c:pt>
                <c:pt idx="3">
                  <c:v>0</c:v>
                </c:pt>
                <c:pt idx="4">
                  <c:v>2.5542096792933471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Sheet1!$G$2:$G$6</c:f>
              <c:numCache>
                <c:formatCode>0.0;;</c:formatCode>
                <c:ptCount val="5"/>
                <c:pt idx="0">
                  <c:v>6.7392651722681016</c:v>
                </c:pt>
                <c:pt idx="1">
                  <c:v>0</c:v>
                </c:pt>
                <c:pt idx="2">
                  <c:v>6.6807384201565858</c:v>
                </c:pt>
                <c:pt idx="3">
                  <c:v>0</c:v>
                </c:pt>
                <c:pt idx="4">
                  <c:v>6.328541260132952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Southend Hospital (-)</c:v>
                </c:pt>
                <c:pt idx="2">
                  <c:v>Basildon Hospital (31)</c:v>
                </c:pt>
                <c:pt idx="3">
                  <c:v>Orsett Hospital (-)</c:v>
                </c:pt>
                <c:pt idx="4">
                  <c:v>Mid Essex Hospital (30)</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3.2607348277318984</c:v>
                </c:pt>
                <c:pt idx="1">
                  <c:v>0</c:v>
                </c:pt>
                <c:pt idx="2">
                  <c:v>3.3192615798434142</c:v>
                </c:pt>
                <c:pt idx="3">
                  <c:v>0</c:v>
                </c:pt>
                <c:pt idx="4">
                  <c:v>3.671458739867048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Southend Hospital (-)</c:v>
                </c:pt>
                <c:pt idx="2">
                  <c:v>Basildon Hospital (-)</c:v>
                </c:pt>
                <c:pt idx="3">
                  <c:v>Orsett Hospital (-)</c:v>
                </c:pt>
                <c:pt idx="4">
                  <c:v>Mid Essex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Sheet1!$F$2:$F$6</c:f>
              <c:numCache>
                <c:formatCode>0.0;;</c:formatCode>
                <c:ptCount val="5"/>
                <c:pt idx="0">
                  <c:v>6.1975613677089676</c:v>
                </c:pt>
                <c:pt idx="1">
                  <c:v>0</c:v>
                </c:pt>
                <c:pt idx="2">
                  <c:v>5.9920328973537638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Sheet1!$G$2:$G$6</c:f>
              <c:numCache>
                <c:formatCode>0.0;;</c:formatCode>
                <c:ptCount val="5"/>
                <c:pt idx="0">
                  <c:v>0</c:v>
                </c:pt>
                <c:pt idx="1">
                  <c:v>6.0511631615295354</c:v>
                </c:pt>
                <c:pt idx="2">
                  <c:v>0</c:v>
                </c:pt>
                <c:pt idx="3">
                  <c:v>0</c:v>
                </c:pt>
                <c:pt idx="4">
                  <c:v>6.2313923592704263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Southend Hospital (116)</c:v>
                </c:pt>
                <c:pt idx="2">
                  <c:v>Basildon Hospital (125)</c:v>
                </c:pt>
                <c:pt idx="3">
                  <c:v>Orsett Hospital (-)</c:v>
                </c:pt>
                <c:pt idx="4">
                  <c:v>Mid Essex Hospital (151)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3.8024386322910324</c:v>
                </c:pt>
                <c:pt idx="1">
                  <c:v>3.9488368384704646</c:v>
                </c:pt>
                <c:pt idx="2">
                  <c:v>4.0079671026462362</c:v>
                </c:pt>
                <c:pt idx="3">
                  <c:v>0</c:v>
                </c:pt>
                <c:pt idx="4">
                  <c:v>3.7686076407295737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Sheet1!$G$2:$G$6</c:f>
              <c:numCache>
                <c:formatCode>0.0;;</c:formatCode>
                <c:ptCount val="5"/>
                <c:pt idx="0">
                  <c:v>5.4806760736836031</c:v>
                </c:pt>
                <c:pt idx="1">
                  <c:v>5.1965972836418404</c:v>
                </c:pt>
                <c:pt idx="2">
                  <c:v>5.580679065972566</c:v>
                </c:pt>
                <c:pt idx="3">
                  <c:v>0</c:v>
                </c:pt>
                <c:pt idx="4">
                  <c:v>5.2713614722980928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Southend Hospital (87)</c:v>
                </c:pt>
                <c:pt idx="2">
                  <c:v>Basildon Hospital (90)</c:v>
                </c:pt>
                <c:pt idx="3">
                  <c:v>Orsett Hospital (-)</c:v>
                </c:pt>
                <c:pt idx="4">
                  <c:v>Mid Essex Hospital (107)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4.5193239263163969</c:v>
                </c:pt>
                <c:pt idx="1">
                  <c:v>4.8034027163581596</c:v>
                </c:pt>
                <c:pt idx="2">
                  <c:v>4.419320934027434</c:v>
                </c:pt>
                <c:pt idx="3">
                  <c:v>0</c:v>
                </c:pt>
                <c:pt idx="4">
                  <c:v>4.7286385277019072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Sheet1!$G$2:$G$6</c:f>
              <c:numCache>
                <c:formatCode>0.0;;</c:formatCode>
                <c:ptCount val="5"/>
                <c:pt idx="0">
                  <c:v>7.7754207872903072</c:v>
                </c:pt>
                <c:pt idx="1">
                  <c:v>7.9713757959536649</c:v>
                </c:pt>
                <c:pt idx="2">
                  <c:v>6.8077634313853688</c:v>
                </c:pt>
                <c:pt idx="3">
                  <c:v>0</c:v>
                </c:pt>
                <c:pt idx="4">
                  <c:v>7.9965624616451523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(147)</c:v>
                </c:pt>
                <c:pt idx="1">
                  <c:v>Southend Hospital (55)</c:v>
                </c:pt>
                <c:pt idx="2">
                  <c:v>Basildon Hospital (40)</c:v>
                </c:pt>
                <c:pt idx="3">
                  <c:v>Orsett Hospital (-)</c:v>
                </c:pt>
                <c:pt idx="4">
                  <c:v>Mid Essex Hospital (52)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2.2245792127096928</c:v>
                </c:pt>
                <c:pt idx="1">
                  <c:v>2.0286242040463351</c:v>
                </c:pt>
                <c:pt idx="2">
                  <c:v>3.1922365686146312</c:v>
                </c:pt>
                <c:pt idx="3">
                  <c:v>0</c:v>
                </c:pt>
                <c:pt idx="4">
                  <c:v>2.0034375383548477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Sheet1!$E$2:$E$6</c:f>
              <c:numCache>
                <c:formatCode>0.0;;</c:formatCode>
                <c:ptCount val="5"/>
                <c:pt idx="0">
                  <c:v>0</c:v>
                </c:pt>
                <c:pt idx="1">
                  <c:v>6.0690768090518414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Sheet1!$G$2:$G$6</c:f>
              <c:numCache>
                <c:formatCode>0.0;;</c:formatCode>
                <c:ptCount val="5"/>
                <c:pt idx="0">
                  <c:v>6.5318526213949184</c:v>
                </c:pt>
                <c:pt idx="1">
                  <c:v>0</c:v>
                </c:pt>
                <c:pt idx="2">
                  <c:v>6.3655353249887368</c:v>
                </c:pt>
                <c:pt idx="3">
                  <c:v>0</c:v>
                </c:pt>
                <c:pt idx="4">
                  <c:v>6.7320588205072136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Southend Hospital (120)</c:v>
                </c:pt>
                <c:pt idx="2">
                  <c:v>Basildon Hospital (127)</c:v>
                </c:pt>
                <c:pt idx="3">
                  <c:v>Orsett Hospital (-)</c:v>
                </c:pt>
                <c:pt idx="4">
                  <c:v>Mid Essex Hospital (158)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3.4681473786050816</c:v>
                </c:pt>
                <c:pt idx="1">
                  <c:v>3.9309231909481586</c:v>
                </c:pt>
                <c:pt idx="2">
                  <c:v>3.6344646750112632</c:v>
                </c:pt>
                <c:pt idx="3">
                  <c:v>0</c:v>
                </c:pt>
                <c:pt idx="4">
                  <c:v>3.2679411794927864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Sheet1!$G$2:$G$6</c:f>
              <c:numCache>
                <c:formatCode>0.0;;</c:formatCode>
                <c:ptCount val="5"/>
                <c:pt idx="0">
                  <c:v>7.4375690333792921</c:v>
                </c:pt>
                <c:pt idx="1">
                  <c:v>7.4933665596282024</c:v>
                </c:pt>
                <c:pt idx="2">
                  <c:v>7.3647005101914749</c:v>
                </c:pt>
                <c:pt idx="3">
                  <c:v>0</c:v>
                </c:pt>
                <c:pt idx="4">
                  <c:v>7.3086914205699882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(377)</c:v>
                </c:pt>
                <c:pt idx="1">
                  <c:v>Southend Hospital (114)</c:v>
                </c:pt>
                <c:pt idx="2">
                  <c:v>Basildon Hospital (115)</c:v>
                </c:pt>
                <c:pt idx="3">
                  <c:v>Orsett Hospital (-)</c:v>
                </c:pt>
                <c:pt idx="4">
                  <c:v>Mid Essex Hospital (147)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2.5624309666207079</c:v>
                </c:pt>
                <c:pt idx="1">
                  <c:v>2.5066334403717976</c:v>
                </c:pt>
                <c:pt idx="2">
                  <c:v>2.6352994898085251</c:v>
                </c:pt>
                <c:pt idx="3">
                  <c:v>0</c:v>
                </c:pt>
                <c:pt idx="4">
                  <c:v>2.6913085794300118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Sheet1!$G$2:$G$6</c:f>
              <c:numCache>
                <c:formatCode>0.0;;</c:formatCode>
                <c:ptCount val="5"/>
                <c:pt idx="0">
                  <c:v>8.9223452888106358</c:v>
                </c:pt>
                <c:pt idx="1">
                  <c:v>8.6624525175469778</c:v>
                </c:pt>
                <c:pt idx="2">
                  <c:v>8.718646895760271</c:v>
                </c:pt>
                <c:pt idx="3">
                  <c:v>0</c:v>
                </c:pt>
                <c:pt idx="4">
                  <c:v>9.0747497792240157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Southend Hospital (84)</c:v>
                </c:pt>
                <c:pt idx="2">
                  <c:v>Basildon Hospital (85)</c:v>
                </c:pt>
                <c:pt idx="3">
                  <c:v>Orsett Hospital (-)</c:v>
                </c:pt>
                <c:pt idx="4">
                  <c:v>Mid Essex Hospital (104)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1.0776547111893642</c:v>
                </c:pt>
                <c:pt idx="1">
                  <c:v>1.3375474824530222</c:v>
                </c:pt>
                <c:pt idx="2">
                  <c:v>1.281353104239729</c:v>
                </c:pt>
                <c:pt idx="3">
                  <c:v>0</c:v>
                </c:pt>
                <c:pt idx="4">
                  <c:v>0.92525022077598429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Sheet1!$G$2:$G$6</c:f>
              <c:numCache>
                <c:formatCode>0.0;;</c:formatCode>
                <c:ptCount val="5"/>
                <c:pt idx="0">
                  <c:v>5.9878945767477108</c:v>
                </c:pt>
                <c:pt idx="1">
                  <c:v>5.9492389950076072</c:v>
                </c:pt>
                <c:pt idx="2">
                  <c:v>5.5882335827173328</c:v>
                </c:pt>
                <c:pt idx="3">
                  <c:v>0</c:v>
                </c:pt>
                <c:pt idx="4">
                  <c:v>6.097631492418369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Southend Hospital (74)</c:v>
                </c:pt>
                <c:pt idx="2">
                  <c:v>Basildon Hospital (81)</c:v>
                </c:pt>
                <c:pt idx="3">
                  <c:v>Orsett Hospital (-)</c:v>
                </c:pt>
                <c:pt idx="4">
                  <c:v>Mid Essex Hospital (94)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4.0121054232522892</c:v>
                </c:pt>
                <c:pt idx="1">
                  <c:v>4.0507610049923928</c:v>
                </c:pt>
                <c:pt idx="2">
                  <c:v>4.4117664172826672</c:v>
                </c:pt>
                <c:pt idx="3">
                  <c:v>0</c:v>
                </c:pt>
                <c:pt idx="4">
                  <c:v>3.902368507581631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Sheet1!$G$2:$G$6</c:f>
              <c:numCache>
                <c:formatCode>0.0;;</c:formatCode>
                <c:ptCount val="5"/>
                <c:pt idx="0">
                  <c:v>4.4309775290944513</c:v>
                </c:pt>
                <c:pt idx="1">
                  <c:v>4.2145818148235481</c:v>
                </c:pt>
                <c:pt idx="2">
                  <c:v>4.3754936959538133</c:v>
                </c:pt>
                <c:pt idx="3">
                  <c:v>0</c:v>
                </c:pt>
                <c:pt idx="4">
                  <c:v>4.4493803437265393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(296)</c:v>
                </c:pt>
                <c:pt idx="1">
                  <c:v>Southend Hospital (87)</c:v>
                </c:pt>
                <c:pt idx="2">
                  <c:v>Basildon Hospital (97)</c:v>
                </c:pt>
                <c:pt idx="3">
                  <c:v>Orsett Hospital (-)</c:v>
                </c:pt>
                <c:pt idx="4">
                  <c:v>Mid Essex Hospital (112)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5.5690224709055487</c:v>
                </c:pt>
                <c:pt idx="1">
                  <c:v>5.7854181851764519</c:v>
                </c:pt>
                <c:pt idx="2">
                  <c:v>5.6245063040461867</c:v>
                </c:pt>
                <c:pt idx="3">
                  <c:v>0</c:v>
                </c:pt>
                <c:pt idx="4">
                  <c:v>5.5506196562734607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Sheet1!$F$2:$F$6</c:f>
              <c:numCache>
                <c:formatCode>0.0;;</c:formatCode>
                <c:ptCount val="5"/>
                <c:pt idx="0">
                  <c:v>0</c:v>
                </c:pt>
                <c:pt idx="1">
                  <c:v>0</c:v>
                </c:pt>
                <c:pt idx="2">
                  <c:v>5.9306113484121852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Sheet1!$G$2:$G$6</c:f>
              <c:numCache>
                <c:formatCode>0.0;;</c:formatCode>
                <c:ptCount val="5"/>
                <c:pt idx="0">
                  <c:v>6.3281864534646024</c:v>
                </c:pt>
                <c:pt idx="1">
                  <c:v>6.6106225037590649</c:v>
                </c:pt>
                <c:pt idx="2">
                  <c:v>0</c:v>
                </c:pt>
                <c:pt idx="3">
                  <c:v>0</c:v>
                </c:pt>
                <c:pt idx="4">
                  <c:v>6.2825026982941434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(366)</c:v>
                </c:pt>
                <c:pt idx="1">
                  <c:v>Southend Hospital (104)</c:v>
                </c:pt>
                <c:pt idx="2">
                  <c:v>Basildon Hospital (116)</c:v>
                </c:pt>
                <c:pt idx="3">
                  <c:v>Orsett Hospital (-)</c:v>
                </c:pt>
                <c:pt idx="4">
                  <c:v>Mid Essex Hospital (145)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3.6718135465353976</c:v>
                </c:pt>
                <c:pt idx="1">
                  <c:v>3.3893774962409351</c:v>
                </c:pt>
                <c:pt idx="2">
                  <c:v>4.0693886515878148</c:v>
                </c:pt>
                <c:pt idx="3">
                  <c:v>0</c:v>
                </c:pt>
                <c:pt idx="4">
                  <c:v>3.7174973017058566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Sheet1!$G$2:$G$6</c:f>
              <c:numCache>
                <c:formatCode>0.0;;</c:formatCode>
                <c:ptCount val="5"/>
                <c:pt idx="0">
                  <c:v>7.1474875024621278</c:v>
                </c:pt>
                <c:pt idx="1">
                  <c:v>7.0829760247774143</c:v>
                </c:pt>
                <c:pt idx="2">
                  <c:v>7.154988445966147</c:v>
                </c:pt>
                <c:pt idx="3">
                  <c:v>0</c:v>
                </c:pt>
                <c:pt idx="4">
                  <c:v>7.0229780741394512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Southend Hospital (104)</c:v>
                </c:pt>
                <c:pt idx="2">
                  <c:v>Basildon Hospital (116)</c:v>
                </c:pt>
                <c:pt idx="3">
                  <c:v>Orsett Hospital (-)</c:v>
                </c:pt>
                <c:pt idx="4">
                  <c:v>Mid Essex Hospital (144)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2.8525124975378722</c:v>
                </c:pt>
                <c:pt idx="1">
                  <c:v>2.9170239752225857</c:v>
                </c:pt>
                <c:pt idx="2">
                  <c:v>2.845011554033853</c:v>
                </c:pt>
                <c:pt idx="3">
                  <c:v>0</c:v>
                </c:pt>
                <c:pt idx="4">
                  <c:v>2.9770219258605488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Sheet1!$G$2:$G$6</c:f>
              <c:numCache>
                <c:formatCode>0.0;;</c:formatCode>
                <c:ptCount val="5"/>
                <c:pt idx="0">
                  <c:v>7.2988794418247096</c:v>
                </c:pt>
                <c:pt idx="1">
                  <c:v>6.9036838924493233</c:v>
                </c:pt>
                <c:pt idx="2">
                  <c:v>7.1599443914665537</c:v>
                </c:pt>
                <c:pt idx="3">
                  <c:v>0</c:v>
                </c:pt>
                <c:pt idx="4">
                  <c:v>7.3124343662876106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(214)</c:v>
                </c:pt>
                <c:pt idx="1">
                  <c:v>Southend Hospital (64)</c:v>
                </c:pt>
                <c:pt idx="2">
                  <c:v>Basildon Hospital (73)</c:v>
                </c:pt>
                <c:pt idx="3">
                  <c:v>Orsett Hospital (-)</c:v>
                </c:pt>
                <c:pt idx="4">
                  <c:v>Mid Essex Hospital (77)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2.7011205581752904</c:v>
                </c:pt>
                <c:pt idx="1">
                  <c:v>3.0963161075506767</c:v>
                </c:pt>
                <c:pt idx="2">
                  <c:v>2.8400556085334463</c:v>
                </c:pt>
                <c:pt idx="3">
                  <c:v>0</c:v>
                </c:pt>
                <c:pt idx="4">
                  <c:v>2.6875656337123894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Sheet1!$G$2:$G$6</c:f>
              <c:numCache>
                <c:formatCode>0.0;;</c:formatCode>
                <c:ptCount val="5"/>
                <c:pt idx="0">
                  <c:v>6.1335037156602388</c:v>
                </c:pt>
                <c:pt idx="1">
                  <c:v>7.0122970676904082</c:v>
                </c:pt>
                <c:pt idx="2">
                  <c:v>5.5803676832968518</c:v>
                </c:pt>
                <c:pt idx="3">
                  <c:v>0</c:v>
                </c:pt>
                <c:pt idx="4">
                  <c:v>5.6371691351539281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(236)</c:v>
                </c:pt>
                <c:pt idx="1">
                  <c:v>Southend Hospital (71)</c:v>
                </c:pt>
                <c:pt idx="2">
                  <c:v>Basildon Hospital (80)</c:v>
                </c:pt>
                <c:pt idx="3">
                  <c:v>Orsett Hospital (-)</c:v>
                </c:pt>
                <c:pt idx="4">
                  <c:v>Mid Essex Hospital (85)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3.8664962843397612</c:v>
                </c:pt>
                <c:pt idx="1">
                  <c:v>2.9877029323095918</c:v>
                </c:pt>
                <c:pt idx="2">
                  <c:v>4.4196323167031482</c:v>
                </c:pt>
                <c:pt idx="3">
                  <c:v>0</c:v>
                </c:pt>
                <c:pt idx="4">
                  <c:v>4.3628308648460719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Sheet1!$E$2:$E$6</c:f>
              <c:numCache>
                <c:formatCode>0.0;;</c:formatCode>
                <c:ptCount val="5"/>
                <c:pt idx="0">
                  <c:v>0</c:v>
                </c:pt>
                <c:pt idx="1">
                  <c:v>0</c:v>
                </c:pt>
                <c:pt idx="2">
                  <c:v>0</c:v>
                </c:pt>
                <c:pt idx="3">
                  <c:v>0</c:v>
                </c:pt>
                <c:pt idx="4">
                  <c:v>8.6128298421737011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Sheet1!$F$2:$F$6</c:f>
              <c:numCache>
                <c:formatCode>0.0;;</c:formatCode>
                <c:ptCount val="5"/>
                <c:pt idx="0">
                  <c:v>0</c:v>
                </c:pt>
                <c:pt idx="1">
                  <c:v>8.5852401450095766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Sheet1!$G$2:$G$6</c:f>
              <c:numCache>
                <c:formatCode>0.0;;</c:formatCode>
                <c:ptCount val="5"/>
                <c:pt idx="0">
                  <c:v>8.7256589986792576</c:v>
                </c:pt>
                <c:pt idx="1">
                  <c:v>0</c:v>
                </c:pt>
                <c:pt idx="2">
                  <c:v>8.7854850214589923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(408)</c:v>
                </c:pt>
                <c:pt idx="1">
                  <c:v>Southend Hospital (121)</c:v>
                </c:pt>
                <c:pt idx="2">
                  <c:v>Basildon Hospital (127)</c:v>
                </c:pt>
                <c:pt idx="3">
                  <c:v>Orsett Hospital (-)</c:v>
                </c:pt>
                <c:pt idx="4">
                  <c:v>Mid Essex Hospital (159)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1.2743410013207424</c:v>
                </c:pt>
                <c:pt idx="1">
                  <c:v>1.4147598549904234</c:v>
                </c:pt>
                <c:pt idx="2">
                  <c:v>1.2145149785410077</c:v>
                </c:pt>
                <c:pt idx="3">
                  <c:v>0</c:v>
                </c:pt>
                <c:pt idx="4">
                  <c:v>1.3871701578262989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Sheet1!$E$2:$E$6</c:f>
              <c:numCache>
                <c:formatCode>0.0;;</c:formatCode>
                <c:ptCount val="5"/>
                <c:pt idx="0">
                  <c:v>0</c:v>
                </c:pt>
                <c:pt idx="1">
                  <c:v>0</c:v>
                </c:pt>
                <c:pt idx="2">
                  <c:v>0</c:v>
                </c:pt>
                <c:pt idx="3">
                  <c:v>0</c:v>
                </c:pt>
                <c:pt idx="4">
                  <c:v>8.737691228373528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Sheet1!$F$2:$F$6</c:f>
              <c:numCache>
                <c:formatCode>0.0;;</c:formatCode>
                <c:ptCount val="5"/>
                <c:pt idx="0">
                  <c:v>8.8112028370977793</c:v>
                </c:pt>
                <c:pt idx="1">
                  <c:v>0</c:v>
                </c:pt>
                <c:pt idx="2">
                  <c:v>8.7460405696038883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Sheet1!$G$2:$G$6</c:f>
              <c:numCache>
                <c:formatCode>0.0;;</c:formatCode>
                <c:ptCount val="5"/>
                <c:pt idx="0">
                  <c:v>0</c:v>
                </c:pt>
                <c:pt idx="1">
                  <c:v>8.8532708933937663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Southend Hospital (119)</c:v>
                </c:pt>
                <c:pt idx="2">
                  <c:v>Basildon Hospital (127)</c:v>
                </c:pt>
                <c:pt idx="3">
                  <c:v>Orsett Hospital (-)</c:v>
                </c:pt>
                <c:pt idx="4">
                  <c:v>Mid Essex Hospital (158)</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1.1887971629022207</c:v>
                </c:pt>
                <c:pt idx="1">
                  <c:v>1.1467291066062337</c:v>
                </c:pt>
                <c:pt idx="2">
                  <c:v>1.2539594303961117</c:v>
                </c:pt>
                <c:pt idx="3">
                  <c:v>0</c:v>
                </c:pt>
                <c:pt idx="4">
                  <c:v>1.262308771626472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Sheet1!$G$2:$G$6</c:f>
              <c:numCache>
                <c:formatCode>0.0;;</c:formatCode>
                <c:ptCount val="5"/>
                <c:pt idx="0">
                  <c:v>7.9089889351669527</c:v>
                </c:pt>
                <c:pt idx="1">
                  <c:v>7.882392962881692</c:v>
                </c:pt>
                <c:pt idx="2">
                  <c:v>7.7560949949740419</c:v>
                </c:pt>
                <c:pt idx="3">
                  <c:v>0</c:v>
                </c:pt>
                <c:pt idx="4">
                  <c:v>7.8576816390437427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Southend Hospital (121)</c:v>
                </c:pt>
                <c:pt idx="2">
                  <c:v>Basildon Hospital (125)</c:v>
                </c:pt>
                <c:pt idx="3">
                  <c:v>Orsett Hospital (-)</c:v>
                </c:pt>
                <c:pt idx="4">
                  <c:v>Mid Essex Hospital (156)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2.0910110648330473</c:v>
                </c:pt>
                <c:pt idx="1">
                  <c:v>2.117607037118308</c:v>
                </c:pt>
                <c:pt idx="2">
                  <c:v>2.2439050050259581</c:v>
                </c:pt>
                <c:pt idx="3">
                  <c:v>0</c:v>
                </c:pt>
                <c:pt idx="4">
                  <c:v>2.1423183609562573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6.2964452972200053</c:v>
                </c:pt>
                <c:pt idx="1">
                  <c:v>6.3544808842769447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6.8195801843192996</c:v>
                </c:pt>
                <c:pt idx="1">
                  <c:v>7.2137527043379412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7.3770031604541009</c:v>
                </c:pt>
                <c:pt idx="1">
                  <c:v>6.2538096797459328</c:v>
                </c:pt>
                <c:pt idx="2">
                  <c:v>5.7474578248388077</c:v>
                </c:pt>
                <c:pt idx="3">
                  <c:v>6.0686835326191844</c:v>
                </c:pt>
                <c:pt idx="4">
                  <c:v>6.0038317529724639</c:v>
                </c:pt>
                <c:pt idx="5">
                  <c:v>6.273895303460999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5.7449870023841791</c:v>
                </c:pt>
                <c:pt idx="1">
                  <c:v>6.0359989861168302</c:v>
                </c:pt>
                <c:pt idx="2">
                  <c:v>5.9553873386832503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8.191416509844748</c:v>
                </c:pt>
                <c:pt idx="1">
                  <c:v>8.1249753648375709</c:v>
                </c:pt>
                <c:pt idx="2">
                  <c:v>8.4707800808932738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7.9734057484970604</c:v>
                </c:pt>
                <c:pt idx="1">
                  <c:v>8.0001767171083831</c:v>
                </c:pt>
                <c:pt idx="2">
                  <c:v>8.3645111876297751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8.2942839221073079</c:v>
                </c:pt>
                <c:pt idx="1">
                  <c:v>8.7841133492662617</c:v>
                </c:pt>
                <c:pt idx="2">
                  <c:v>8.667881113805862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3.3540475113788562</c:v>
                </c:pt>
                <c:pt idx="1">
                  <c:v>3.2421007921595342</c:v>
                </c:pt>
                <c:pt idx="2">
                  <c:v>3.176353215376186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9.175417876265854</c:v>
                </c:pt>
                <c:pt idx="1">
                  <c:v>8.9237730453637756</c:v>
                </c:pt>
                <c:pt idx="2">
                  <c:v>8.7845227196320099</c:v>
                </c:pt>
                <c:pt idx="3">
                  <c:v>8.593447502084814</c:v>
                </c:pt>
                <c:pt idx="4">
                  <c:v>8.6364792875718255</c:v>
                </c:pt>
                <c:pt idx="5">
                  <c:v>8.5444165958752958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8.1606962582256575</c:v>
                </c:pt>
                <c:pt idx="1">
                  <c:v>7.6027403551407113</c:v>
                </c:pt>
                <c:pt idx="2">
                  <c:v>7.8184315048236241</c:v>
                </c:pt>
                <c:pt idx="3">
                  <c:v>7.8658267391787033</c:v>
                </c:pt>
                <c:pt idx="4">
                  <c:v>7.8137005724151178</c:v>
                </c:pt>
                <c:pt idx="5">
                  <c:v>7.4104256092143181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8.4300657913980555</c:v>
                </c:pt>
                <c:pt idx="1">
                  <c:v>8.1930531256557142</c:v>
                </c:pt>
                <c:pt idx="2">
                  <c:v>7.7863167618816682</c:v>
                </c:pt>
                <c:pt idx="3">
                  <c:v>7.7064774870200274</c:v>
                </c:pt>
                <c:pt idx="4">
                  <c:v>7.9837864924977842</c:v>
                </c:pt>
                <c:pt idx="5">
                  <c:v>8.1724539282946722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7.3297503255841461</c:v>
                </c:pt>
                <c:pt idx="1">
                  <c:v>7.8272553273426597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5.7557128759453517</c:v>
                </c:pt>
                <c:pt idx="1">
                  <c:v>5.7415909625261872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9.3887840818657331</c:v>
                </c:pt>
                <c:pt idx="1">
                  <c:v>9.4192693341990701</c:v>
                </c:pt>
                <c:pt idx="2">
                  <c:v>9.2471138231951535</c:v>
                </c:pt>
                <c:pt idx="3">
                  <c:v>9.2816698899448564</c:v>
                </c:pt>
                <c:pt idx="4">
                  <c:v>9.4891080456790586</c:v>
                </c:pt>
                <c:pt idx="5">
                  <c:v>9.3773847492156541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8.5395564025146555</c:v>
                </c:pt>
                <c:pt idx="1">
                  <c:v>8.3333755590322323</c:v>
                </c:pt>
                <c:pt idx="2">
                  <c:v>8.3259492072375743</c:v>
                </c:pt>
                <c:pt idx="3">
                  <c:v>8.410522904822761</c:v>
                </c:pt>
                <c:pt idx="4">
                  <c:v>8.3945229850382841</c:v>
                </c:pt>
                <c:pt idx="5">
                  <c:v>8.4321498804656976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9.0520673974281234</c:v>
                </c:pt>
                <c:pt idx="1">
                  <c:v>8.8255793011709702</c:v>
                </c:pt>
                <c:pt idx="2">
                  <c:v>8.817510891952999</c:v>
                </c:pt>
                <c:pt idx="3">
                  <c:v>8.8753846300775923</c:v>
                </c:pt>
                <c:pt idx="4">
                  <c:v>8.789366968403769</c:v>
                </c:pt>
                <c:pt idx="5">
                  <c:v>8.8904439062436165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8.4008240523072839</c:v>
                </c:pt>
                <c:pt idx="1">
                  <c:v>8.3330007522498271</c:v>
                </c:pt>
                <c:pt idx="2">
                  <c:v>8.3208846426194238</c:v>
                </c:pt>
                <c:pt idx="3">
                  <c:v>8.1274242124223814</c:v>
                </c:pt>
                <c:pt idx="4">
                  <c:v>8.5715742301951678</c:v>
                </c:pt>
                <c:pt idx="5">
                  <c:v>8.2400951609502791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8.5212852657451954</c:v>
                </c:pt>
                <c:pt idx="1">
                  <c:v>8.5341513988770004</c:v>
                </c:pt>
                <c:pt idx="2">
                  <c:v>8.4230281811366012</c:v>
                </c:pt>
                <c:pt idx="3">
                  <c:v>8.4160236521077287</c:v>
                </c:pt>
                <c:pt idx="4">
                  <c:v>8.4866667429251432</c:v>
                </c:pt>
                <c:pt idx="5">
                  <c:v>8.2230195085152804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8.9672257812072047</c:v>
                </c:pt>
                <c:pt idx="1">
                  <c:v>8.8859215836423715</c:v>
                </c:pt>
                <c:pt idx="2">
                  <c:v>8.6182415590685313</c:v>
                </c:pt>
                <c:pt idx="3">
                  <c:v>8.7604472895717489</c:v>
                </c:pt>
                <c:pt idx="4">
                  <c:v>8.8684815865764701</c:v>
                </c:pt>
                <c:pt idx="5">
                  <c:v>8.683645965500121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8.4781094923774436</c:v>
                </c:pt>
                <c:pt idx="1">
                  <c:v>8.672793297363528</c:v>
                </c:pt>
                <c:pt idx="2">
                  <c:v>8.3254001994441484</c:v>
                </c:pt>
                <c:pt idx="3">
                  <c:v>8.5463052538112692</c:v>
                </c:pt>
                <c:pt idx="4">
                  <c:v>8.5573794933901866</c:v>
                </c:pt>
                <c:pt idx="5">
                  <c:v>8.2881161519740161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7.6799840273558528</c:v>
                </c:pt>
                <c:pt idx="1">
                  <c:v>6.9467020161973094</c:v>
                </c:pt>
                <c:pt idx="2">
                  <c:v>6.5475793692697506</c:v>
                </c:pt>
                <c:pt idx="3">
                  <c:v>7.1292949599530324</c:v>
                </c:pt>
                <c:pt idx="4">
                  <c:v>7.1598881168346296</c:v>
                </c:pt>
                <c:pt idx="5">
                  <c:v>7.110423240640344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7.9135562574319671</c:v>
                </c:pt>
                <c:pt idx="1">
                  <c:v>7.9703104717652069</c:v>
                </c:pt>
                <c:pt idx="2">
                  <c:v>7.6284292894153394</c:v>
                </c:pt>
                <c:pt idx="3">
                  <c:v>7.6175447408963199</c:v>
                </c:pt>
                <c:pt idx="4">
                  <c:v>7.5293340862721587</c:v>
                </c:pt>
                <c:pt idx="5">
                  <c:v>7.6253520769776042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6.9097597473944123</c:v>
                </c:pt>
                <c:pt idx="1">
                  <c:v>6.5721362460370143</c:v>
                </c:pt>
                <c:pt idx="2">
                  <c:v>6.4519292406169342</c:v>
                </c:pt>
                <c:pt idx="3">
                  <c:v>6.5216465005510464</c:v>
                </c:pt>
                <c:pt idx="4">
                  <c:v>7.0629737879842667</c:v>
                </c:pt>
                <c:pt idx="5">
                  <c:v>6.6283384197652611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8.781094897628817</c:v>
                </c:pt>
                <c:pt idx="1">
                  <c:v>8.4637912052048048</c:v>
                </c:pt>
                <c:pt idx="2">
                  <c:v>8.5276654707749024</c:v>
                </c:pt>
                <c:pt idx="3">
                  <c:v>8.5520671623817162</c:v>
                </c:pt>
                <c:pt idx="4">
                  <c:v>8.6419562431348798</c:v>
                </c:pt>
                <c:pt idx="5">
                  <c:v>8.5520328279919084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7.5684884976131199</c:v>
                </c:pt>
                <c:pt idx="1">
                  <c:v>7.2216085400303127</c:v>
                </c:pt>
                <c:pt idx="2">
                  <c:v>7.3822840008603983</c:v>
                </c:pt>
                <c:pt idx="3">
                  <c:v>7.450796395556023</c:v>
                </c:pt>
                <c:pt idx="4">
                  <c:v>7.350063876632456</c:v>
                </c:pt>
                <c:pt idx="5">
                  <c:v>7.2122004547474274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9.50426170489167</c:v>
                </c:pt>
                <c:pt idx="1">
                  <c:v>9.4394779093502006</c:v>
                </c:pt>
                <c:pt idx="2">
                  <c:v>9.5430442814796628</c:v>
                </c:pt>
                <c:pt idx="3">
                  <c:v>9.3340518308487841</c:v>
                </c:pt>
                <c:pt idx="4">
                  <c:v>9.5106792621061924</c:v>
                </c:pt>
                <c:pt idx="5">
                  <c:v>9.3519708303199582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9.0162576634018823</c:v>
                </c:pt>
                <c:pt idx="1">
                  <c:v>8.9488849452484338</c:v>
                </c:pt>
                <c:pt idx="2">
                  <c:v>8.5469115364386568</c:v>
                </c:pt>
                <c:pt idx="3">
                  <c:v>8.7044712054153575</c:v>
                </c:pt>
                <c:pt idx="4">
                  <c:v>8.7312091946866595</c:v>
                </c:pt>
                <c:pt idx="5">
                  <c:v>8.780201706043508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8.2789008888668576</c:v>
                </c:pt>
                <c:pt idx="1">
                  <c:v>7.8826665356958019</c:v>
                </c:pt>
                <c:pt idx="2">
                  <c:v>7.7852121939702243</c:v>
                </c:pt>
                <c:pt idx="3">
                  <c:v>7.9414251477306266</c:v>
                </c:pt>
                <c:pt idx="4">
                  <c:v>8.1106088237521554</c:v>
                </c:pt>
                <c:pt idx="5">
                  <c:v>7.7501654383423872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6.8512357226237128</c:v>
                </c:pt>
                <c:pt idx="1">
                  <c:v>6.3809044663283894</c:v>
                </c:pt>
                <c:pt idx="2">
                  <c:v>6.381617612889225</c:v>
                </c:pt>
                <c:pt idx="3">
                  <c:v>6.3088548308298984</c:v>
                </c:pt>
                <c:pt idx="4">
                  <c:v>6.2942195459361434</c:v>
                </c:pt>
                <c:pt idx="5">
                  <c:v>6.1975613677089676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8.3147706887043906</c:v>
                </c:pt>
                <c:pt idx="1">
                  <c:v>7.9641731569928877</c:v>
                </c:pt>
                <c:pt idx="2">
                  <c:v>7.944925992146544</c:v>
                </c:pt>
                <c:pt idx="3">
                  <c:v>7.8929860351203196</c:v>
                </c:pt>
                <c:pt idx="4">
                  <c:v>7.9006153420330199</c:v>
                </c:pt>
                <c:pt idx="5">
                  <c:v>7.7754207872903072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6.9042660249077574</c:v>
                </c:pt>
                <c:pt idx="1">
                  <c:v>6.6536024139549426</c:v>
                </c:pt>
                <c:pt idx="2">
                  <c:v>6.4209881221412104</c:v>
                </c:pt>
                <c:pt idx="3">
                  <c:v>6.3306259580526172</c:v>
                </c:pt>
                <c:pt idx="4">
                  <c:v>6.6903583920323833</c:v>
                </c:pt>
                <c:pt idx="5">
                  <c:v>6.5318526213949184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6.8496331302051958</c:v>
                </c:pt>
                <c:pt idx="1">
                  <c:v>7.5285437106902604</c:v>
                </c:pt>
                <c:pt idx="2">
                  <c:v>7.0362072394425397</c:v>
                </c:pt>
                <c:pt idx="3">
                  <c:v>7.4006992937615648</c:v>
                </c:pt>
                <c:pt idx="4">
                  <c:v>7.7808274860054523</c:v>
                </c:pt>
                <c:pt idx="5">
                  <c:v>7.4375690333792921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8.8937934832965659</c:v>
                </c:pt>
                <c:pt idx="1">
                  <c:v>8.8411334825193126</c:v>
                </c:pt>
                <c:pt idx="2">
                  <c:v>8.8378627049429941</c:v>
                </c:pt>
                <c:pt idx="3">
                  <c:v>8.9192483183183793</c:v>
                </c:pt>
                <c:pt idx="4">
                  <c:v>8.9223452888106358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4.5718662604905518</c:v>
                </c:pt>
                <c:pt idx="1">
                  <c:v>4.228588390220243</c:v>
                </c:pt>
                <c:pt idx="2">
                  <c:v>3.9658976845919152</c:v>
                </c:pt>
                <c:pt idx="3">
                  <c:v>4.0932312513939637</c:v>
                </c:pt>
                <c:pt idx="4">
                  <c:v>4.4010920746601423</c:v>
                </c:pt>
                <c:pt idx="5">
                  <c:v>4.4309775290944513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6.4940244068539723</c:v>
                </c:pt>
                <c:pt idx="1">
                  <c:v>5.9964449812866203</c:v>
                </c:pt>
                <c:pt idx="2">
                  <c:v>5.903628586962876</c:v>
                </c:pt>
                <c:pt idx="3">
                  <c:v>6.2452051408127236</c:v>
                </c:pt>
                <c:pt idx="4">
                  <c:v>6.4791552207930438</c:v>
                </c:pt>
                <c:pt idx="5">
                  <c:v>6.3281864534646024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7.3223112285395091</c:v>
                </c:pt>
                <c:pt idx="1">
                  <c:v>6.8815440850380281</c:v>
                </c:pt>
                <c:pt idx="2">
                  <c:v>6.1104344013983187</c:v>
                </c:pt>
                <c:pt idx="3">
                  <c:v>6.8302537385169177</c:v>
                </c:pt>
                <c:pt idx="4">
                  <c:v>6.4157636717342106</c:v>
                </c:pt>
                <c:pt idx="5">
                  <c:v>7.1474875024621278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8.3149458248857293</c:v>
                </c:pt>
                <c:pt idx="1">
                  <c:v>7.4159779304939564</c:v>
                </c:pt>
                <c:pt idx="2">
                  <c:v>7.3957322735805411</c:v>
                </c:pt>
                <c:pt idx="3">
                  <c:v>7.2330613566246749</c:v>
                </c:pt>
                <c:pt idx="4">
                  <c:v>8.0310965165498711</c:v>
                </c:pt>
                <c:pt idx="5">
                  <c:v>7.2988794418247096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6.5477909734998798</c:v>
                </c:pt>
                <c:pt idx="1">
                  <c:v>6.1335037156602388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8.7753841068699927</c:v>
                </c:pt>
                <c:pt idx="1">
                  <c:v>8.8888795045342963</c:v>
                </c:pt>
                <c:pt idx="2">
                  <c:v>8.7256589986792576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9.1476744481461907</c:v>
                </c:pt>
                <c:pt idx="1">
                  <c:v>8.9694216109384985</c:v>
                </c:pt>
                <c:pt idx="2">
                  <c:v>8.8865376939501548</c:v>
                </c:pt>
                <c:pt idx="3">
                  <c:v>8.8928497456593121</c:v>
                </c:pt>
                <c:pt idx="4">
                  <c:v>9.0066455482984935</c:v>
                </c:pt>
                <c:pt idx="5">
                  <c:v>8.8112028370977793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8.163400786147557</c:v>
                </c:pt>
                <c:pt idx="1">
                  <c:v>7.9029140329936496</c:v>
                </c:pt>
                <c:pt idx="2">
                  <c:v>7.764715037327945</c:v>
                </c:pt>
                <c:pt idx="3">
                  <c:v>7.9719446028129237</c:v>
                </c:pt>
                <c:pt idx="4">
                  <c:v>8.0369261000326695</c:v>
                </c:pt>
                <c:pt idx="5">
                  <c:v>7.9089889351669527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6606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RAJ | Mid and South Essex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6606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RAJ | Mid and South Essex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RAJ | Mid and South Essex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Mid and South Essex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51207768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7247626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52374889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8009110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4448673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79617758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98102506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0487909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q22. To what extent did staff looking after you involve you in decisions about your care and treatment?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22771552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67927665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19131100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Mid and South Essex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Mid and South Essex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Involvement in decisions: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feeling they were involved in decisions about their care and treatment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9161663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772182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17560193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9402170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55478723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53473302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91100753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540545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5827302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150737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75353272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2343499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55081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92032619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5667782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4070979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40333686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9396775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04809560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0481858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0926585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708279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71799257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303080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62881216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7048179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71747257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10786109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03646005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0317535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3851293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73602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76952492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3707604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73627632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50022066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35470549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791565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0943751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722898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06539135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7326737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5883874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66792034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95470067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7610825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89219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4176509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302063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06069212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2568106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5483635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91175076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0556647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00386126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367158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58836260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66275847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73849988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0301954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2677495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17676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38371716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4638486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09624409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83451642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89242996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70090994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2599577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1727542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681088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52593095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5585755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23800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81650807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4330652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95611929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37083786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80801165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0335985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46004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24959124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8576169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76580804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1646702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96734508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5603190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60840809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05671111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0934778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9934994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7883557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34276628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57520552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95078362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16028109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9031409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52266649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4897647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282818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8973987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1463062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73541035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6247202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245590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324333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95227288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1631693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20550958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5712639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150337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684989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315161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22060338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79923226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339692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7592064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757997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0229208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61075169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9441726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4489861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439720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8039788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5655018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212845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834352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2983282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602450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1761222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856016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9148478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0971316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67247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72855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2497400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7425476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8783803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148979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7170475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91408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7346003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6244847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643788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5318510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974942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2807340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9591719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0318909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4186683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1369721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0539107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565223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6405487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611585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069645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7054447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620106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202911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8836999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7465238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1899714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1619981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4571367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3173669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5147695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2482551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976041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59558968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78220671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00145100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9387890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2508613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7068895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4346291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59137370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81650414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5871027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5199539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3490301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66971819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8126804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311141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28843010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94600562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7240729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287426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0788760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3730064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0585601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6185115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59363501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00290332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783024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1790678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061782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079062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826814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614034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378412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64504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808993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21446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876003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99175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568120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22622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542241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780023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975650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91351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922821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936671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141915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681963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331586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7822848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917557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83402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772604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5379353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107589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20504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7813334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8316655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00388640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80081759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259301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26820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35901669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59654928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44276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405665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0029799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1837084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27110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38688890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58568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236471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540403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3364939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572134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62777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100608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0036589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0448552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0904226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93602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7853457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2996632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8314792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14180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033522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34875580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52752191"/>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16433</Words>
  <Application>Microsoft Office PowerPoint</Application>
  <PresentationFormat>Widescreen</PresentationFormat>
  <Paragraphs>2141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Mid and South Essex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2026-09-02T12:54:12Z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